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4F279-55CD-4EFD-9B2D-3EFCEB710A7F}" type="datetimeFigureOut">
              <a:rPr lang="et-EE" smtClean="0"/>
              <a:t>17.04.2017</a:t>
            </a:fld>
            <a:endParaRPr lang="et-E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AA6537-D729-4AB2-BB9C-CA36DC3DF3EB}" type="slidenum">
              <a:rPr lang="et-EE" smtClean="0"/>
              <a:t>‹#›</a:t>
            </a:fld>
            <a:endParaRPr lang="et-E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032448"/>
          </a:xfrm>
        </p:spPr>
        <p:txBody>
          <a:bodyPr>
            <a:normAutofit fontScale="90000"/>
          </a:bodyPr>
          <a:lstStyle/>
          <a:p>
            <a:r>
              <a:rPr lang="et-EE" sz="4900" dirty="0" smtClean="0"/>
              <a:t>TARTU LASTEAED SIPSIK</a:t>
            </a:r>
            <a:r>
              <a:rPr lang="et-EE" sz="6000" dirty="0" smtClean="0"/>
              <a:t/>
            </a:r>
            <a:br>
              <a:rPr lang="et-EE" sz="6000" dirty="0" smtClean="0"/>
            </a:br>
            <a:r>
              <a:rPr lang="et-EE" sz="6000" dirty="0" smtClean="0"/>
              <a:t/>
            </a:r>
            <a:br>
              <a:rPr lang="et-EE" sz="6000" dirty="0" smtClean="0"/>
            </a:br>
            <a:r>
              <a:rPr lang="et-EE" sz="8900" dirty="0" smtClean="0"/>
              <a:t>„LIIGU KOGU SÜDAMEST“</a:t>
            </a:r>
            <a:endParaRPr lang="et-EE" sz="8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 fontScale="92500" lnSpcReduction="10000"/>
          </a:bodyPr>
          <a:lstStyle/>
          <a:p>
            <a:endParaRPr lang="et-EE" sz="2400" dirty="0" smtClean="0">
              <a:solidFill>
                <a:schemeClr val="tx1"/>
              </a:solidFill>
            </a:endParaRPr>
          </a:p>
          <a:p>
            <a:endParaRPr lang="et-EE" sz="2400" dirty="0" smtClean="0">
              <a:solidFill>
                <a:schemeClr val="tx1"/>
              </a:solidFill>
            </a:endParaRPr>
          </a:p>
          <a:p>
            <a:r>
              <a:rPr lang="et-EE" sz="2400" dirty="0" smtClean="0">
                <a:solidFill>
                  <a:schemeClr val="tx1"/>
                </a:solidFill>
              </a:rPr>
              <a:t>Selena Pihlapsoo</a:t>
            </a:r>
            <a:endParaRPr lang="et-E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5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JÄRELDUSED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Tagasiside </a:t>
            </a:r>
            <a:r>
              <a:rPr lang="et-EE" dirty="0"/>
              <a:t>südamenädalal täidetud tabelist  ja aktiivsuse püramiidi meisterdamisest oli  laste ja  õpetajate poolt  positiivne. Kordame seda ka 2017.a  aprillikuus</a:t>
            </a:r>
            <a:r>
              <a:rPr lang="et-EE" dirty="0" smtClean="0"/>
              <a:t>.</a:t>
            </a:r>
            <a:r>
              <a:rPr lang="et-EE" dirty="0"/>
              <a:t> </a:t>
            </a:r>
            <a:endParaRPr lang="et-EE" dirty="0" smtClean="0"/>
          </a:p>
          <a:p>
            <a:r>
              <a:rPr lang="et-EE" dirty="0" smtClean="0"/>
              <a:t> </a:t>
            </a:r>
            <a:r>
              <a:rPr lang="et-EE" dirty="0"/>
              <a:t>Liikumisaktiivsuse püramiididest moodustus saali tore näitus, mida said lapsed  pärast veel vaadata  ja kutsuda ka vanemaid näitusele. 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291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TULEMUSED TEADA, LUSTISID ÕPETAJAD JA LAPSED</a:t>
            </a:r>
            <a:endParaRPr lang="et-EE" dirty="0"/>
          </a:p>
        </p:txBody>
      </p:sp>
      <p:pic>
        <p:nvPicPr>
          <p:cNvPr id="2051" name="Picture 3" descr="C:\Users\Ordi\Desktop\süd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026" y="1935163"/>
            <a:ext cx="655994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6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smtClean="0"/>
              <a:t/>
            </a:r>
            <a:br>
              <a:rPr lang="et-EE" smtClean="0"/>
            </a:br>
            <a:r>
              <a:rPr lang="et-EE" smtClean="0"/>
              <a:t>TÄNAN </a:t>
            </a:r>
            <a:r>
              <a:rPr lang="et-EE" dirty="0" smtClean="0"/>
              <a:t>KUULAMAST!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850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SOOV TEADA SAADA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mtClean="0"/>
              <a:t>Südamenädala raames soovisime teada saada, kuidas ja millega tulevad meie lasteaia lapsed lasteaeda.  </a:t>
            </a:r>
          </a:p>
          <a:p>
            <a:r>
              <a:rPr lang="et-EE" smtClean="0"/>
              <a:t> Aprillikuus 2016.a toimus Tartu lasteaed Sipsik südamenädala raames kõigis kuues rühmas liikumisõpetaja poolt koostatud tabeli täitmine. </a:t>
            </a:r>
          </a:p>
          <a:p>
            <a:r>
              <a:rPr lang="et-EE" smtClean="0"/>
              <a:t>Täitis laps üksi või koos vanema abiga iga päev. </a:t>
            </a:r>
          </a:p>
          <a:p>
            <a:r>
              <a:rPr lang="et-EE" smtClean="0"/>
              <a:t> Täitmisviisiks oli erinevate värviliste täppide tegemine.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392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EESMÄRGID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t-EE" dirty="0" smtClean="0"/>
          </a:p>
          <a:p>
            <a:pPr lvl="0"/>
            <a:r>
              <a:rPr lang="et-EE" dirty="0" smtClean="0"/>
              <a:t>Laps </a:t>
            </a:r>
            <a:r>
              <a:rPr lang="et-EE" dirty="0"/>
              <a:t>saab teadmisi tervislikust liikumisest.</a:t>
            </a:r>
          </a:p>
          <a:p>
            <a:pPr lvl="0"/>
            <a:r>
              <a:rPr lang="et-EE" dirty="0"/>
              <a:t>Laps saab teadmisi ja oskusi, mis on vajalikud liiklemiseks jalakäija, sõitja ja juhina.  </a:t>
            </a:r>
          </a:p>
          <a:p>
            <a:pPr lvl="0"/>
            <a:r>
              <a:rPr lang="et-EE" dirty="0"/>
              <a:t>Laps oskab kasutada ohutust tagavaid kaitsevahendeid (jalgrattakiiver) ja oskab ohutult, turvaliselt sõita jalgrattaga.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332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TABELI TÄITMINE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000" dirty="0" smtClean="0"/>
              <a:t>Lasteaeda tulen/lähen autoga </a:t>
            </a:r>
            <a:r>
              <a:rPr lang="et-EE" sz="5400" dirty="0" smtClean="0">
                <a:solidFill>
                  <a:srgbClr val="FF0000"/>
                </a:solidFill>
              </a:rPr>
              <a:t>.</a:t>
            </a:r>
            <a:endParaRPr lang="et-E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t-EE" sz="2000" dirty="0" smtClean="0"/>
              <a:t>Lasteaeda tulen/lähen bussiga</a:t>
            </a:r>
            <a:r>
              <a:rPr lang="et-EE" sz="6000" dirty="0" smtClean="0"/>
              <a:t> .</a:t>
            </a:r>
          </a:p>
          <a:p>
            <a:pPr marL="0" indent="0">
              <a:buNone/>
            </a:pPr>
            <a:r>
              <a:rPr lang="et-EE" sz="2000" dirty="0" smtClean="0"/>
              <a:t>Lasteaeda tulen/lähen jala</a:t>
            </a:r>
            <a:r>
              <a:rPr lang="et-EE" sz="6000" dirty="0" smtClean="0">
                <a:solidFill>
                  <a:srgbClr val="92D050"/>
                </a:solidFill>
              </a:rPr>
              <a:t> .</a:t>
            </a:r>
          </a:p>
          <a:p>
            <a:pPr marL="0" indent="0">
              <a:buNone/>
            </a:pPr>
            <a:r>
              <a:rPr lang="et-EE" sz="2000" dirty="0" smtClean="0"/>
              <a:t>Käisin trennis</a:t>
            </a:r>
            <a:r>
              <a:rPr lang="et-EE" sz="6000" dirty="0" smtClean="0"/>
              <a:t> </a:t>
            </a:r>
            <a:r>
              <a:rPr lang="et-EE" sz="6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t-EE" sz="6000" dirty="0" smtClean="0"/>
          </a:p>
          <a:p>
            <a:pPr marL="0" indent="0">
              <a:buNone/>
            </a:pPr>
            <a:r>
              <a:rPr lang="et-EE" sz="2000" dirty="0" smtClean="0"/>
              <a:t>Sõitsin jalgrattaga</a:t>
            </a:r>
            <a:r>
              <a:rPr lang="et-EE" sz="2000" dirty="0" smtClean="0">
                <a:solidFill>
                  <a:srgbClr val="FFFF00"/>
                </a:solidFill>
              </a:rPr>
              <a:t> </a:t>
            </a:r>
            <a:r>
              <a:rPr lang="et-EE" sz="6000" dirty="0" smtClean="0">
                <a:solidFill>
                  <a:srgbClr val="FFFF00"/>
                </a:solidFill>
              </a:rPr>
              <a:t>.</a:t>
            </a:r>
            <a:endParaRPr lang="et-EE" sz="6000" dirty="0" smtClean="0"/>
          </a:p>
          <a:p>
            <a:pPr marL="0" indent="0">
              <a:buNone/>
            </a:pPr>
            <a:endParaRPr lang="et-EE" sz="2000" dirty="0"/>
          </a:p>
        </p:txBody>
      </p:sp>
      <p:pic>
        <p:nvPicPr>
          <p:cNvPr id="1026" name="Picture 2" descr="C:\Users\Ordi\Desktop\süd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85" y="2787001"/>
            <a:ext cx="4035829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4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KOKKUVÕTETE TEGEMINE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Järgmisel nädalal tegid rühmad kokkuvõtte tulemustest ja koostasid, meisterdasid  „Liikumis-</a:t>
            </a:r>
          </a:p>
          <a:p>
            <a:pPr marL="0" indent="0">
              <a:buNone/>
            </a:pPr>
            <a:r>
              <a:rPr lang="et-EE" dirty="0"/>
              <a:t>aktiivsuse püramiidi“, kus oli näha tulemused.</a:t>
            </a:r>
          </a:p>
          <a:p>
            <a:pPr marL="0" indent="0">
              <a:buNone/>
            </a:pPr>
            <a:r>
              <a:rPr lang="et-EE" dirty="0"/>
              <a:t>Neid tulemusi esitleti saalis ühisüritusel kõikidele lastele. </a:t>
            </a:r>
          </a:p>
        </p:txBody>
      </p:sp>
      <p:pic>
        <p:nvPicPr>
          <p:cNvPr id="1026" name="Picture 2" descr="C:\Users\Ordi\Desktop\süda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430" y="1920875"/>
            <a:ext cx="2968139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0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LIIKUMISAKTIIVSUSE PÜRAMIIDID</a:t>
            </a:r>
            <a:endParaRPr lang="et-EE" dirty="0"/>
          </a:p>
        </p:txBody>
      </p:sp>
      <p:pic>
        <p:nvPicPr>
          <p:cNvPr id="3074" name="Picture 2" descr="C:\Users\Ordi\Desktop\süda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430" y="1920875"/>
            <a:ext cx="2968139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rdi\Desktop\süda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430" y="1920875"/>
            <a:ext cx="2968139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0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LIIKUMISAKTIIVSUSE PÜRAMIIDID</a:t>
            </a:r>
            <a:endParaRPr lang="et-EE" dirty="0"/>
          </a:p>
        </p:txBody>
      </p:sp>
      <p:pic>
        <p:nvPicPr>
          <p:cNvPr id="4098" name="Picture 2" descr="C:\Users\Ordi\Desktop\süda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85" y="2787001"/>
            <a:ext cx="4035829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rdi\Desktop\süda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85" y="2787001"/>
            <a:ext cx="4035829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3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LIIKUMISAKTIIVSUSE PÜRAMIIDID</a:t>
            </a:r>
            <a:endParaRPr lang="et-EE" dirty="0"/>
          </a:p>
        </p:txBody>
      </p:sp>
      <p:pic>
        <p:nvPicPr>
          <p:cNvPr id="5122" name="Picture 2" descr="C:\Users\Ordi\Desktop\süda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85" y="2787001"/>
            <a:ext cx="4035829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rdi\Desktop\süda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85" y="2787001"/>
            <a:ext cx="4035829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0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TULEMUSED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Kõige rohkem käivad lapsed lasteaeda ja koju autoga, järgnes jala käimine ja kõige vähem liigutakse bussiga.</a:t>
            </a:r>
          </a:p>
          <a:p>
            <a:r>
              <a:rPr lang="et-EE" dirty="0"/>
              <a:t>Tore oli tulemustest näha, et lapsed sõidavad päris palju jalgrattaga ja osalevad erinevates trennides.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60628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239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TARTU LASTEAED SIPSIK  „LIIGU KOGU SÜDAMEST“</vt:lpstr>
      <vt:lpstr>SOOV TEADA SAADA</vt:lpstr>
      <vt:lpstr>EESMÄRGID</vt:lpstr>
      <vt:lpstr>TABELI TÄITMINE</vt:lpstr>
      <vt:lpstr>KOKKUVÕTETE TEGEMINE</vt:lpstr>
      <vt:lpstr>LIIKUMISAKTIIVSUSE PÜRAMIIDID</vt:lpstr>
      <vt:lpstr>LIIKUMISAKTIIVSUSE PÜRAMIIDID</vt:lpstr>
      <vt:lpstr>LIIKUMISAKTIIVSUSE PÜRAMIIDID</vt:lpstr>
      <vt:lpstr>TULEMUSED</vt:lpstr>
      <vt:lpstr>JÄRELDUSED</vt:lpstr>
      <vt:lpstr>TULEMUSED TEADA, LUSTISID ÕPETAJAD JA LAPSED</vt:lpstr>
      <vt:lpstr>         TÄNAN KUULAMAST!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LASTEAED SIPSIK</dc:title>
  <dc:creator>Ordi</dc:creator>
  <cp:lastModifiedBy>Ordi</cp:lastModifiedBy>
  <cp:revision>16</cp:revision>
  <dcterms:created xsi:type="dcterms:W3CDTF">2017-04-10T11:27:47Z</dcterms:created>
  <dcterms:modified xsi:type="dcterms:W3CDTF">2017-04-17T17:01:57Z</dcterms:modified>
</cp:coreProperties>
</file>