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6375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äisnurkne kolmnurk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ealkiri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17" name="Alapealkiri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t-EE" smtClean="0"/>
              <a:t>Klõpsake laadi muutmiseks</a:t>
            </a:r>
            <a:endParaRPr kumimoji="0" lang="en-US"/>
          </a:p>
        </p:txBody>
      </p:sp>
      <p:grpSp>
        <p:nvGrpSpPr>
          <p:cNvPr id="2" name="Rühm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Vabakuju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abakuju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abakuju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irgkonnek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Kuupäeva kohatäid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Jaluse kohatäid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aidinumbri kohatä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‹#›</a:t>
            </a:fld>
            <a:endParaRPr lang="e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  <p:sp>
        <p:nvSpPr>
          <p:cNvPr id="7" name="Rööpnool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Rööpnool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  <p:sp>
        <p:nvSpPr>
          <p:cNvPr id="8" name="Pealkiri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õrdlu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t-EE" smtClean="0"/>
              <a:t>Muutke teksti laade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t-EE" smtClean="0"/>
              <a:t>Muutke teksti laade</a:t>
            </a:r>
          </a:p>
        </p:txBody>
      </p:sp>
      <p:sp>
        <p:nvSpPr>
          <p:cNvPr id="5" name="Sisu kohatäide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  <p:sp>
        <p:nvSpPr>
          <p:cNvPr id="6" name="Pealkiri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Pealdisega sisu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t-EE" smtClean="0"/>
              <a:t>Muutke teksti laade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t-EE" smtClean="0"/>
              <a:t>Muutke teksti laade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t-EE" smtClean="0"/>
              <a:t>Pildi lisamiseks klõpsake ikooni</a:t>
            </a:r>
            <a:endParaRPr kumimoji="0" lang="en-US" dirty="0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8" name="Vabakuju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abakuju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äisnurkne kolmnurk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irgkonnektor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ööpnool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Rööpnool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bakuju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abakuju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äisnurkne kolmnurk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irgkonnek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ealkirja kohatäide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t-EE" smtClean="0"/>
              <a:t>Muutke tiitli laadi</a:t>
            </a:r>
            <a:endParaRPr kumimoji="0" lang="en-US"/>
          </a:p>
        </p:txBody>
      </p:sp>
      <p:sp>
        <p:nvSpPr>
          <p:cNvPr id="30" name="Teksti kohatäide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t-EE" smtClean="0"/>
              <a:t>Muutke teksti laade</a:t>
            </a:r>
          </a:p>
          <a:p>
            <a:pPr lvl="1" eaLnBrk="1" latinLnBrk="0" hangingPunct="1"/>
            <a:r>
              <a:rPr kumimoji="0" lang="et-EE" smtClean="0"/>
              <a:t>Teine tase</a:t>
            </a:r>
          </a:p>
          <a:p>
            <a:pPr lvl="2" eaLnBrk="1" latinLnBrk="0" hangingPunct="1"/>
            <a:r>
              <a:rPr kumimoji="0" lang="et-EE" smtClean="0"/>
              <a:t>Kolmas tase</a:t>
            </a:r>
          </a:p>
          <a:p>
            <a:pPr lvl="3" eaLnBrk="1" latinLnBrk="0" hangingPunct="1"/>
            <a:r>
              <a:rPr kumimoji="0" lang="et-EE" smtClean="0"/>
              <a:t>Neljas tase</a:t>
            </a:r>
          </a:p>
          <a:p>
            <a:pPr lvl="4" eaLnBrk="1" latinLnBrk="0" hangingPunct="1"/>
            <a:r>
              <a:rPr kumimoji="0" lang="et-EE" smtClean="0"/>
              <a:t>Viies tase</a:t>
            </a:r>
            <a:endParaRPr kumimoji="0" lang="en-US"/>
          </a:p>
        </p:txBody>
      </p:sp>
      <p:sp>
        <p:nvSpPr>
          <p:cNvPr id="10" name="Kuupäeva kohatäide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4/18/2017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Jaluse kohatäide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Slaidinumbri kohatäide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 smtClean="0">
                <a:solidFill>
                  <a:schemeClr val="dk2"/>
                </a:solidFill>
              </a:rPr>
              <a:t>‹#›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aheke.delfi.ee/games/prugihun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Infotehnoloogia kui õpetaja abiline õppe- ja kasvatustöös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 b="1" dirty="0"/>
              <a:t>Tartu Lasteaed </a:t>
            </a:r>
            <a:r>
              <a:rPr lang="et" b="1" dirty="0" smtClean="0"/>
              <a:t>Naerumaa</a:t>
            </a:r>
          </a:p>
          <a:p>
            <a:pPr lvl="0">
              <a:spcBef>
                <a:spcPts val="0"/>
              </a:spcBef>
              <a:buNone/>
            </a:pPr>
            <a:r>
              <a:rPr lang="et" dirty="0" smtClean="0"/>
              <a:t>Sigrid Tigane ja</a:t>
            </a:r>
            <a:r>
              <a:rPr lang="et" dirty="0"/>
              <a:t> </a:t>
            </a:r>
            <a:r>
              <a:rPr lang="et" dirty="0" smtClean="0"/>
              <a:t>Karin </a:t>
            </a:r>
            <a:r>
              <a:rPr lang="et" dirty="0"/>
              <a:t>Kriisa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ÕPPETÖÖS KASUTAMINE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/>
              <a:t>Lapsed ise filmivad oma tegevusi/ filmiideid.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i="1"/>
              <a:t>Korraldasime vanematele esilinastuse, kus oli võimalik näha kõikide laste poolt filmitud  videosid.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7" name="Shape 107" descr="vide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760" y="2427734"/>
            <a:ext cx="4255901" cy="22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 sz="3600" dirty="0"/>
              <a:t>INFOVAHETUS LAPSEVANEMATEGA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t" dirty="0"/>
              <a:t>Facebooki grupp, kuhu lisame infot ürituste kohta, pilte ja videosid päevastest tegevustest. Pilte jms lisavad ka vanemad.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272" y="2439392"/>
            <a:ext cx="1362527" cy="240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728" y="2621840"/>
            <a:ext cx="3709458" cy="1834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176" y="267493"/>
            <a:ext cx="2352996" cy="42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848" y="267494"/>
            <a:ext cx="2353000" cy="42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544" y="267494"/>
            <a:ext cx="2198440" cy="4083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44" y="267493"/>
            <a:ext cx="3910840" cy="210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68" y="2419905"/>
            <a:ext cx="3719889" cy="1992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9992" y="267494"/>
            <a:ext cx="3828250" cy="20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7987" y="2459433"/>
            <a:ext cx="3612215" cy="1913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483518"/>
            <a:ext cx="7163719" cy="380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 sz="3600" dirty="0"/>
              <a:t>INFOVAHETUS LAPSEVANEMATEGA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11560" y="1347614"/>
            <a:ext cx="8220740" cy="307724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dirty="0"/>
              <a:t> Olemas ka üldine rühma list, kuhu saadame samuti olulist infot.</a:t>
            </a:r>
          </a:p>
          <a:p>
            <a:pPr marL="457200" lvl="0" indent="-381000">
              <a:spcBef>
                <a:spcPts val="0"/>
              </a:spcBef>
              <a:buSzPct val="100000"/>
              <a:buChar char="●"/>
            </a:pPr>
            <a:r>
              <a:rPr lang="et" sz="2400" dirty="0"/>
              <a:t>Vanemad saavad meid teavitada lapse puudumisest nii telefoni teel (nii sõnum kui ka helistamine), saates e-kirja (rühmal eraldi meiliaadress) või siis kirjutades õpetajale Facebooki (selleks ei pea lapsevanem Facebookis nn sõber olema).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INFOVAHETUS ÕPETAJATE VAHEL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/>
              <a:t>Facebooki grupp, kuhu terve lasteaia õpetajad (Facebooki kasutajad) saavad infot lisada. Paneme üles ka pilte ja videosid teistele vaatamiseks.</a:t>
            </a:r>
          </a:p>
          <a:p>
            <a:pPr marL="457200" lvl="0" indent="-381000">
              <a:spcBef>
                <a:spcPts val="0"/>
              </a:spcBef>
              <a:buSzPct val="100000"/>
              <a:buChar char="●"/>
            </a:pPr>
            <a:r>
              <a:rPr lang="et" sz="2400"/>
              <a:t>Messangeri äpp, mida õpetajad kasutavad omavahel suhtlemiseks.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194" y="3104444"/>
            <a:ext cx="1713875" cy="17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Õpetaja töö lihtsustajana?</a:t>
            </a:r>
          </a:p>
          <a:p>
            <a:pPr lvl="0">
              <a:spcBef>
                <a:spcPts val="0"/>
              </a:spcBef>
              <a:buNone/>
            </a:pPr>
            <a:r>
              <a:rPr lang="et"/>
              <a:t> 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23528" y="1347614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dirty="0"/>
              <a:t>Ideed internetist, </a:t>
            </a:r>
          </a:p>
          <a:p>
            <a:pPr lvl="0" rtl="0">
              <a:spcBef>
                <a:spcPts val="0"/>
              </a:spcBef>
              <a:buNone/>
            </a:pPr>
            <a:r>
              <a:rPr lang="et" sz="2400" dirty="0"/>
              <a:t>veebimaterjalide kasutamine.</a:t>
            </a:r>
          </a:p>
          <a:p>
            <a:pPr lvl="0" rtl="0">
              <a:spcBef>
                <a:spcPts val="0"/>
              </a:spcBef>
              <a:buNone/>
            </a:pPr>
            <a:r>
              <a:rPr lang="et" sz="2400" i="1" dirty="0"/>
              <a:t>Nt: https://www.pinterest.com/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088" y="1203598"/>
            <a:ext cx="3540219" cy="343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t" sz="4800"/>
              <a:t>Aitäh kuulamast!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MEIE RÜHM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 sz="2400"/>
              <a:t>Liitrühm (lapsed vanuses 2-7 aastat): 4 tüdrukut ja 16 poissi</a:t>
            </a:r>
          </a:p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4" y="1779662"/>
            <a:ext cx="4906961" cy="262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MIS KUULUB INFOTEHNOLOOGIA ALLA?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755576" y="1851670"/>
            <a:ext cx="7981024" cy="27889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dirty="0"/>
              <a:t>Kõikvõimalik tehnoloogia, mis aitab toota, töödelda, säilitada, edastada ja/või levitada teavet.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dirty="0"/>
              <a:t>Väga laiahaardeline - alustades meditsiinist ja lõpetades kosmoseteadusega.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 sz="3600" dirty="0"/>
              <a:t>MISSUGUSEID INFOTEHNOLOOGIA VAHENDEID SAAB ÕPETAJA OMA TÖÖS KASUTADA?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827584" y="1851669"/>
            <a:ext cx="8004716" cy="27172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t" dirty="0"/>
              <a:t>Lauaarvuti (sülearvuti)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t" dirty="0"/>
              <a:t>Telefon/ nutitelefon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t" dirty="0"/>
              <a:t>Tahvelarvuti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t" dirty="0"/>
              <a:t>Interaktiivne tahvel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t" dirty="0"/>
              <a:t>Jne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MIKS ON TEHNOLOOGIA VAJALIK?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23528" y="1995686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dirty="0"/>
              <a:t>Muudab õppetöö mitmekesisemaks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dirty="0"/>
              <a:t>Lihtsustab õpetaja tööd</a:t>
            </a:r>
          </a:p>
          <a:p>
            <a:pPr marL="457200" lvl="0" indent="-381000">
              <a:spcBef>
                <a:spcPts val="0"/>
              </a:spcBef>
              <a:buSzPct val="100000"/>
              <a:buChar char="●"/>
            </a:pPr>
            <a:r>
              <a:rPr lang="et" sz="2400" dirty="0"/>
              <a:t>Saab paljudele lapsevanematele kohe info edasi 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mtClean="0"/>
              <a:t>MIKS VAJALIK LASTELE?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Annab rohkem infot</a:t>
            </a:r>
          </a:p>
          <a:p>
            <a:r>
              <a:rPr lang="et-EE" dirty="0" smtClean="0"/>
              <a:t>Saab põnevaid ideid</a:t>
            </a:r>
          </a:p>
          <a:p>
            <a:r>
              <a:rPr lang="et-EE" dirty="0" smtClean="0"/>
              <a:t>Paraneb suhtlemine vanema ja lapse vahel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4548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 dirty="0"/>
              <a:t>ÕPPETÖÖS KASUTAMINE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 dirty="0"/>
              <a:t>Töölehtede </a:t>
            </a:r>
            <a:r>
              <a:rPr lang="et" sz="2400" dirty="0" smtClean="0"/>
              <a:t>tegemiseks</a:t>
            </a:r>
            <a:endParaRPr lang="et" sz="2400" dirty="0"/>
          </a:p>
        </p:txBody>
      </p:sp>
      <p:pic>
        <p:nvPicPr>
          <p:cNvPr id="1026" name="Picture 2" descr="C:\Users\Kasutaja\Desktop\ristsõ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76153"/>
            <a:ext cx="2936197" cy="39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ÕPPETÖÖS KASUTAMINE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/>
              <a:t>Videode, helifailide ning piltide vaatamiseks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050" y="1891396"/>
            <a:ext cx="4090424" cy="28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ÕPPETÖÖS KASUTAMINE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t" sz="2400"/>
              <a:t>Internetis olevad õppemängud</a:t>
            </a:r>
          </a:p>
          <a:p>
            <a:pPr lvl="0" rtl="0">
              <a:spcBef>
                <a:spcPts val="0"/>
              </a:spcBef>
              <a:buNone/>
            </a:pPr>
            <a:r>
              <a:rPr lang="et" sz="2400" i="1"/>
              <a:t> Näiteks prügi sorteerimise mäng </a:t>
            </a:r>
            <a:r>
              <a:rPr lang="et" u="sng">
                <a:solidFill>
                  <a:schemeClr val="hlink"/>
                </a:solidFill>
                <a:hlinkClick r:id="rId3"/>
              </a:rPr>
              <a:t>http://taheke.delfi.ee/games/prugihunt/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0" name="Shape 100" descr="prügi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3768" y="2499742"/>
            <a:ext cx="4699250" cy="21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gunemine">
  <a:themeElements>
    <a:clrScheme name="Kogunemin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ogunemin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Kogunemi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</TotalTime>
  <Words>295</Words>
  <Application>Microsoft Office PowerPoint</Application>
  <PresentationFormat>Ekraaniseanss (16:9)</PresentationFormat>
  <Paragraphs>47</Paragraphs>
  <Slides>18</Slides>
  <Notes>17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18</vt:i4>
      </vt:variant>
    </vt:vector>
  </HeadingPairs>
  <TitlesOfParts>
    <vt:vector size="19" baseType="lpstr">
      <vt:lpstr>Kogunemine</vt:lpstr>
      <vt:lpstr>Infotehnoloogia kui õpetaja abiline õppe- ja kasvatustöös</vt:lpstr>
      <vt:lpstr>MEIE RÜHM  </vt:lpstr>
      <vt:lpstr>MIS KUULUB INFOTEHNOLOOGIA ALLA?  </vt:lpstr>
      <vt:lpstr>MISSUGUSEID INFOTEHNOLOOGIA VAHENDEID SAAB ÕPETAJA OMA TÖÖS KASUTADA?</vt:lpstr>
      <vt:lpstr>MIKS ON TEHNOLOOGIA VAJALIK?</vt:lpstr>
      <vt:lpstr>MIKS VAJALIK LASTELE?</vt:lpstr>
      <vt:lpstr>ÕPPETÖÖS KASUTAMINE</vt:lpstr>
      <vt:lpstr>ÕPPETÖÖS KASUTAMINE</vt:lpstr>
      <vt:lpstr>ÕPPETÖÖS KASUTAMINE</vt:lpstr>
      <vt:lpstr>ÕPPETÖÖS KASUTAMINE</vt:lpstr>
      <vt:lpstr>INFOVAHETUS LAPSEVANEMATEGA</vt:lpstr>
      <vt:lpstr>PowerPointi esitlus</vt:lpstr>
      <vt:lpstr>PowerPointi esitlus</vt:lpstr>
      <vt:lpstr>PowerPointi esitlus</vt:lpstr>
      <vt:lpstr>INFOVAHETUS LAPSEVANEMATEGA</vt:lpstr>
      <vt:lpstr>INFOVAHETUS ÕPETAJATE VAHEL</vt:lpstr>
      <vt:lpstr>Õpetaja töö lihtsustajana?  </vt:lpstr>
      <vt:lpstr>PowerPointi esitlus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Infotehnoloogia kui õpetaja abiline õppe- ja kasvatustöös</dc:title>
  <dc:creator>Kasutaja</dc:creator>
  <cp:lastModifiedBy>John</cp:lastModifiedBy>
  <cp:revision>4</cp:revision>
  <dcterms:modified xsi:type="dcterms:W3CDTF">2017-04-18T11:33:43Z</dcterms:modified>
</cp:coreProperties>
</file>