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66" r:id="rId3"/>
    <p:sldId id="267" r:id="rId4"/>
    <p:sldId id="268" r:id="rId5"/>
    <p:sldId id="269" r:id="rId6"/>
    <p:sldId id="270" r:id="rId7"/>
    <p:sldId id="271" r:id="rId8"/>
    <p:sldId id="272" r:id="rId9"/>
    <p:sldId id="279" r:id="rId10"/>
    <p:sldId id="280" r:id="rId11"/>
    <p:sldId id="273" r:id="rId12"/>
    <p:sldId id="274" r:id="rId13"/>
    <p:sldId id="275" r:id="rId14"/>
    <p:sldId id="281" r:id="rId15"/>
    <p:sldId id="282" r:id="rId16"/>
    <p:sldId id="283" r:id="rId17"/>
    <p:sldId id="276" r:id="rId18"/>
    <p:sldId id="277" r:id="rId19"/>
    <p:sldId id="278" r:id="rId20"/>
    <p:sldId id="28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E4853FC6-EE39-459C-A778-F2657F77E272}">
          <p14:sldIdLst>
            <p14:sldId id="257"/>
            <p14:sldId id="266"/>
            <p14:sldId id="267"/>
            <p14:sldId id="268"/>
            <p14:sldId id="269"/>
            <p14:sldId id="270"/>
            <p14:sldId id="271"/>
            <p14:sldId id="272"/>
            <p14:sldId id="279"/>
            <p14:sldId id="280"/>
            <p14:sldId id="273"/>
            <p14:sldId id="274"/>
            <p14:sldId id="275"/>
            <p14:sldId id="281"/>
            <p14:sldId id="282"/>
            <p14:sldId id="283"/>
            <p14:sldId id="276"/>
            <p14:sldId id="277"/>
            <p14:sldId id="278"/>
            <p14:sldId id="284"/>
          </p14:sldIdLst>
        </p14:section>
        <p14:section name="Tools" id="{E14F1165-59DE-4773-8131-57030420FF11}">
          <p14:sldIdLst/>
        </p14:section>
        <p14:section name="Tutorials" id="{AD4E720C-A476-47C6-8361-5A22C728E2CE}">
          <p14:sldIdLst/>
        </p14:section>
        <p14:section name="Get Office Mix" id="{32B75562-62DF-4F48-B02C-00B552FEB3B0}">
          <p14:sldIdLst/>
        </p14:section>
      </p14:sectionLst>
    </p:ex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1AA"/>
    <a:srgbClr val="FF5900"/>
    <a:srgbClr val="E6E6E6"/>
    <a:srgbClr val="FF6400"/>
    <a:srgbClr val="EBEBEB"/>
    <a:srgbClr val="DBDBDB"/>
    <a:srgbClr val="E1E1E1"/>
    <a:srgbClr val="DEDEDE"/>
    <a:srgbClr val="FF4C05"/>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1" autoAdjust="0"/>
    <p:restoredTop sz="94629" autoAdjust="0"/>
  </p:normalViewPr>
  <p:slideViewPr>
    <p:cSldViewPr snapToGrid="0">
      <p:cViewPr varScale="1">
        <p:scale>
          <a:sx n="51" d="100"/>
          <a:sy n="51" d="100"/>
        </p:scale>
        <p:origin x="36" y="41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notesViewPr>
    <p:cSldViewPr snapToGrid="0" showGuides="1">
      <p:cViewPr varScale="1">
        <p:scale>
          <a:sx n="63" d="100"/>
          <a:sy n="63" d="100"/>
        </p:scale>
        <p:origin x="3924" y="78"/>
      </p:cViewPr>
      <p:guideLst/>
    </p:cSldViewPr>
  </p:notesViewPr>
  <p:gridSpacing cx="45000" cy="45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4F0B0D-CBF6-4E9F-B9FC-B7AA9055EA1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t-EE"/>
        </a:p>
      </dgm:t>
    </dgm:pt>
    <dgm:pt modelId="{32EA0F00-F533-45FC-B583-572104ECB9DE}">
      <dgm:prSet phldrT="[Tekst]"/>
      <dgm:spPr/>
      <dgm:t>
        <a:bodyPr/>
        <a:lstStyle/>
        <a:p>
          <a:r>
            <a:rPr lang="et-EE" dirty="0"/>
            <a:t>I ETAPP	</a:t>
          </a:r>
        </a:p>
      </dgm:t>
    </dgm:pt>
    <dgm:pt modelId="{A2D80EAF-66F5-4CCF-802F-525C35311059}" type="parTrans" cxnId="{621163D4-825C-4CD3-953D-4FC9FEE99E4E}">
      <dgm:prSet/>
      <dgm:spPr/>
      <dgm:t>
        <a:bodyPr/>
        <a:lstStyle/>
        <a:p>
          <a:endParaRPr lang="et-EE"/>
        </a:p>
      </dgm:t>
    </dgm:pt>
    <dgm:pt modelId="{D0429EC2-FB64-4218-A9AA-0A146039CA29}" type="sibTrans" cxnId="{621163D4-825C-4CD3-953D-4FC9FEE99E4E}">
      <dgm:prSet/>
      <dgm:spPr/>
      <dgm:t>
        <a:bodyPr/>
        <a:lstStyle/>
        <a:p>
          <a:endParaRPr lang="et-EE"/>
        </a:p>
      </dgm:t>
    </dgm:pt>
    <dgm:pt modelId="{298AFF23-7090-41D4-A76D-6DAA6867B9A1}">
      <dgm:prSet phldrT="[Tekst]"/>
      <dgm:spPr/>
      <dgm:t>
        <a:bodyPr/>
        <a:lstStyle/>
        <a:p>
          <a:r>
            <a:rPr lang="et-EE" dirty="0"/>
            <a:t>Esmane kaardistus (ankeet)</a:t>
          </a:r>
        </a:p>
      </dgm:t>
    </dgm:pt>
    <dgm:pt modelId="{D0DFC4EF-9808-4F6C-87B2-4DAA3905FF21}" type="parTrans" cxnId="{03D82E9C-AB15-4D95-BBCC-04B0C45B870A}">
      <dgm:prSet/>
      <dgm:spPr/>
      <dgm:t>
        <a:bodyPr/>
        <a:lstStyle/>
        <a:p>
          <a:endParaRPr lang="et-EE"/>
        </a:p>
      </dgm:t>
    </dgm:pt>
    <dgm:pt modelId="{BE283252-9455-42F7-91BF-471F221AB677}" type="sibTrans" cxnId="{03D82E9C-AB15-4D95-BBCC-04B0C45B870A}">
      <dgm:prSet/>
      <dgm:spPr/>
      <dgm:t>
        <a:bodyPr/>
        <a:lstStyle/>
        <a:p>
          <a:endParaRPr lang="et-EE"/>
        </a:p>
      </dgm:t>
    </dgm:pt>
    <dgm:pt modelId="{1370AD1E-5FE9-4280-A743-D60B8A519948}">
      <dgm:prSet phldrT="[Tekst]"/>
      <dgm:spPr/>
      <dgm:t>
        <a:bodyPr/>
        <a:lstStyle/>
        <a:p>
          <a:r>
            <a:rPr lang="et-EE" dirty="0"/>
            <a:t>Ettepanekud </a:t>
          </a:r>
          <a:r>
            <a:rPr lang="et-EE" dirty="0" err="1"/>
            <a:t>KOV-ile</a:t>
          </a:r>
          <a:endParaRPr lang="et-EE" dirty="0"/>
        </a:p>
      </dgm:t>
    </dgm:pt>
    <dgm:pt modelId="{CF889FEA-0955-471D-8997-2551ACE47277}" type="sibTrans" cxnId="{B1455694-92E9-4EDC-B2CD-18322D2E3DD4}">
      <dgm:prSet/>
      <dgm:spPr/>
      <dgm:t>
        <a:bodyPr/>
        <a:lstStyle/>
        <a:p>
          <a:endParaRPr lang="et-EE"/>
        </a:p>
      </dgm:t>
    </dgm:pt>
    <dgm:pt modelId="{7BCF8A27-F4A8-4026-B926-3C59A3D2849C}" type="parTrans" cxnId="{B1455694-92E9-4EDC-B2CD-18322D2E3DD4}">
      <dgm:prSet/>
      <dgm:spPr/>
      <dgm:t>
        <a:bodyPr/>
        <a:lstStyle/>
        <a:p>
          <a:endParaRPr lang="et-EE"/>
        </a:p>
      </dgm:t>
    </dgm:pt>
    <dgm:pt modelId="{A19B2416-E868-47BB-B101-65DA2B7C895D}">
      <dgm:prSet phldrT="[Tekst]"/>
      <dgm:spPr/>
      <dgm:t>
        <a:bodyPr/>
        <a:lstStyle/>
        <a:p>
          <a:r>
            <a:rPr lang="et-EE" dirty="0"/>
            <a:t>II ETAPP</a:t>
          </a:r>
        </a:p>
      </dgm:t>
    </dgm:pt>
    <dgm:pt modelId="{57202B25-7C1F-486D-B73B-014518831991}" type="sibTrans" cxnId="{EE2221CF-0779-472B-847C-67173F982687}">
      <dgm:prSet/>
      <dgm:spPr/>
      <dgm:t>
        <a:bodyPr/>
        <a:lstStyle/>
        <a:p>
          <a:endParaRPr lang="et-EE"/>
        </a:p>
      </dgm:t>
    </dgm:pt>
    <dgm:pt modelId="{E7730914-3984-451B-B3BD-06DA8E29EA97}" type="parTrans" cxnId="{EE2221CF-0779-472B-847C-67173F982687}">
      <dgm:prSet/>
      <dgm:spPr/>
      <dgm:t>
        <a:bodyPr/>
        <a:lstStyle/>
        <a:p>
          <a:endParaRPr lang="et-EE"/>
        </a:p>
      </dgm:t>
    </dgm:pt>
    <dgm:pt modelId="{73122E69-5CE9-40FC-9290-CE3C72B3289A}">
      <dgm:prSet phldrT="[Tekst]"/>
      <dgm:spPr/>
      <dgm:t>
        <a:bodyPr/>
        <a:lstStyle/>
        <a:p>
          <a:r>
            <a:rPr lang="et-EE" dirty="0"/>
            <a:t>Tutvustav kohtumine</a:t>
          </a:r>
        </a:p>
      </dgm:t>
    </dgm:pt>
    <dgm:pt modelId="{8F666F4C-4ABD-4B2F-B24A-A1381E3291E1}" type="sibTrans" cxnId="{7210C399-507F-414A-8BB5-A82E59106B52}">
      <dgm:prSet/>
      <dgm:spPr/>
      <dgm:t>
        <a:bodyPr/>
        <a:lstStyle/>
        <a:p>
          <a:endParaRPr lang="et-EE"/>
        </a:p>
      </dgm:t>
    </dgm:pt>
    <dgm:pt modelId="{75573593-D464-4225-BC74-4F2E253ED977}" type="parTrans" cxnId="{7210C399-507F-414A-8BB5-A82E59106B52}">
      <dgm:prSet/>
      <dgm:spPr/>
      <dgm:t>
        <a:bodyPr/>
        <a:lstStyle/>
        <a:p>
          <a:endParaRPr lang="et-EE"/>
        </a:p>
      </dgm:t>
    </dgm:pt>
    <dgm:pt modelId="{BC3B79C6-0C4F-4B3A-8A33-A272AA52AE19}">
      <dgm:prSet phldrT="[Tekst]"/>
      <dgm:spPr/>
      <dgm:t>
        <a:bodyPr/>
        <a:lstStyle/>
        <a:p>
          <a:r>
            <a:rPr lang="et-EE" dirty="0"/>
            <a:t>III ETAPP	</a:t>
          </a:r>
        </a:p>
      </dgm:t>
    </dgm:pt>
    <dgm:pt modelId="{D45D7DDD-AB09-446B-99F9-0089E5429E64}" type="sibTrans" cxnId="{11C9415C-06F8-4E92-861C-A5272351C248}">
      <dgm:prSet/>
      <dgm:spPr/>
      <dgm:t>
        <a:bodyPr/>
        <a:lstStyle/>
        <a:p>
          <a:endParaRPr lang="et-EE"/>
        </a:p>
      </dgm:t>
    </dgm:pt>
    <dgm:pt modelId="{3DF56AE7-9F75-48D9-B938-F4904A505EB1}" type="parTrans" cxnId="{11C9415C-06F8-4E92-861C-A5272351C248}">
      <dgm:prSet/>
      <dgm:spPr/>
      <dgm:t>
        <a:bodyPr/>
        <a:lstStyle/>
        <a:p>
          <a:endParaRPr lang="et-EE"/>
        </a:p>
      </dgm:t>
    </dgm:pt>
    <dgm:pt modelId="{85DA2F18-68AE-4C42-9EA8-679F8AF10F49}">
      <dgm:prSet phldrT="[Tekst]"/>
      <dgm:spPr/>
      <dgm:t>
        <a:bodyPr/>
        <a:lstStyle/>
        <a:p>
          <a:r>
            <a:rPr lang="et-EE" dirty="0"/>
            <a:t>Sisendandmete kogumine	</a:t>
          </a:r>
        </a:p>
      </dgm:t>
    </dgm:pt>
    <dgm:pt modelId="{9420DB34-C019-4BCA-ADFC-ADF08BFB4E4E}" type="sibTrans" cxnId="{E380065F-5A1A-4E1B-9FFE-7C093C673FEC}">
      <dgm:prSet/>
      <dgm:spPr/>
      <dgm:t>
        <a:bodyPr/>
        <a:lstStyle/>
        <a:p>
          <a:endParaRPr lang="et-EE"/>
        </a:p>
      </dgm:t>
    </dgm:pt>
    <dgm:pt modelId="{1B9E2A4D-24FB-4F4D-8EE4-4D04FA1AC480}" type="parTrans" cxnId="{E380065F-5A1A-4E1B-9FFE-7C093C673FEC}">
      <dgm:prSet/>
      <dgm:spPr/>
      <dgm:t>
        <a:bodyPr/>
        <a:lstStyle/>
        <a:p>
          <a:endParaRPr lang="et-EE"/>
        </a:p>
      </dgm:t>
    </dgm:pt>
    <dgm:pt modelId="{F7AE5E35-B93F-4BF1-83BB-B07F40B07D21}">
      <dgm:prSet phldrT="[Tekst]"/>
      <dgm:spPr/>
      <dgm:t>
        <a:bodyPr/>
        <a:lstStyle/>
        <a:p>
          <a:r>
            <a:rPr lang="et-EE" b="1" i="0" dirty="0"/>
            <a:t>https://tinyurl.com/koolitee-kysitlus</a:t>
          </a:r>
          <a:endParaRPr lang="et-EE" dirty="0"/>
        </a:p>
      </dgm:t>
    </dgm:pt>
    <dgm:pt modelId="{3DC2B04C-22EF-4D6B-A9BF-7B0AF57C0C86}" type="sibTrans" cxnId="{B22AC615-ABEB-4B1C-BACC-B9242EDAF180}">
      <dgm:prSet/>
      <dgm:spPr/>
      <dgm:t>
        <a:bodyPr/>
        <a:lstStyle/>
        <a:p>
          <a:endParaRPr lang="et-EE"/>
        </a:p>
      </dgm:t>
    </dgm:pt>
    <dgm:pt modelId="{5888D05E-012F-4BBB-880E-35CDAF65D5D6}" type="parTrans" cxnId="{B22AC615-ABEB-4B1C-BACC-B9242EDAF180}">
      <dgm:prSet/>
      <dgm:spPr/>
      <dgm:t>
        <a:bodyPr/>
        <a:lstStyle/>
        <a:p>
          <a:endParaRPr lang="et-EE"/>
        </a:p>
      </dgm:t>
    </dgm:pt>
    <dgm:pt modelId="{4982C11F-20B8-45C3-922C-CD141D304846}">
      <dgm:prSet phldrT="[Tekst]"/>
      <dgm:spPr/>
      <dgm:t>
        <a:bodyPr/>
        <a:lstStyle/>
        <a:p>
          <a:r>
            <a:rPr lang="et-EE" dirty="0"/>
            <a:t>IV ETAPP</a:t>
          </a:r>
        </a:p>
      </dgm:t>
    </dgm:pt>
    <dgm:pt modelId="{D4364AF4-4E6C-4953-ADDB-27AEED02EB74}" type="sibTrans" cxnId="{888C2A10-4FF6-427E-973C-D9C161692EB8}">
      <dgm:prSet/>
      <dgm:spPr/>
      <dgm:t>
        <a:bodyPr/>
        <a:lstStyle/>
        <a:p>
          <a:endParaRPr lang="et-EE"/>
        </a:p>
      </dgm:t>
    </dgm:pt>
    <dgm:pt modelId="{C0D2852A-B1B1-4E89-B792-17EEFB4E2A4C}" type="parTrans" cxnId="{888C2A10-4FF6-427E-973C-D9C161692EB8}">
      <dgm:prSet/>
      <dgm:spPr/>
      <dgm:t>
        <a:bodyPr/>
        <a:lstStyle/>
        <a:p>
          <a:endParaRPr lang="et-EE"/>
        </a:p>
      </dgm:t>
    </dgm:pt>
    <dgm:pt modelId="{E24D8001-E21B-418E-919F-DE9F78085199}" type="pres">
      <dgm:prSet presAssocID="{5E4F0B0D-CBF6-4E9F-B9FC-B7AA9055EA13}" presName="Name0" presStyleCnt="0">
        <dgm:presLayoutVars>
          <dgm:dir/>
          <dgm:animLvl val="lvl"/>
          <dgm:resizeHandles val="exact"/>
        </dgm:presLayoutVars>
      </dgm:prSet>
      <dgm:spPr/>
    </dgm:pt>
    <dgm:pt modelId="{5A71EF95-32FE-4C2C-A0D3-13314A44D788}" type="pres">
      <dgm:prSet presAssocID="{32EA0F00-F533-45FC-B583-572104ECB9DE}" presName="linNode" presStyleCnt="0"/>
      <dgm:spPr/>
    </dgm:pt>
    <dgm:pt modelId="{D39D55C1-A107-46D9-93BB-D5ED2B3C39B6}" type="pres">
      <dgm:prSet presAssocID="{32EA0F00-F533-45FC-B583-572104ECB9DE}" presName="parentText" presStyleLbl="node1" presStyleIdx="0" presStyleCnt="4">
        <dgm:presLayoutVars>
          <dgm:chMax val="1"/>
          <dgm:bulletEnabled val="1"/>
        </dgm:presLayoutVars>
      </dgm:prSet>
      <dgm:spPr/>
    </dgm:pt>
    <dgm:pt modelId="{D2885158-D2AD-4648-8CA0-7C5A9BAA45D4}" type="pres">
      <dgm:prSet presAssocID="{32EA0F00-F533-45FC-B583-572104ECB9DE}" presName="descendantText" presStyleLbl="alignAccFollowNode1" presStyleIdx="0" presStyleCnt="4">
        <dgm:presLayoutVars>
          <dgm:bulletEnabled val="1"/>
        </dgm:presLayoutVars>
      </dgm:prSet>
      <dgm:spPr/>
    </dgm:pt>
    <dgm:pt modelId="{9987E8A8-FD42-458B-AA94-63AA89E4305F}" type="pres">
      <dgm:prSet presAssocID="{D0429EC2-FB64-4218-A9AA-0A146039CA29}" presName="sp" presStyleCnt="0"/>
      <dgm:spPr/>
    </dgm:pt>
    <dgm:pt modelId="{C20B7202-1BE6-4D87-85EC-DA8ABCFE599A}" type="pres">
      <dgm:prSet presAssocID="{A19B2416-E868-47BB-B101-65DA2B7C895D}" presName="linNode" presStyleCnt="0"/>
      <dgm:spPr/>
    </dgm:pt>
    <dgm:pt modelId="{688E05D0-0EF6-458F-A08D-7CBC28675829}" type="pres">
      <dgm:prSet presAssocID="{A19B2416-E868-47BB-B101-65DA2B7C895D}" presName="parentText" presStyleLbl="node1" presStyleIdx="1" presStyleCnt="4">
        <dgm:presLayoutVars>
          <dgm:chMax val="1"/>
          <dgm:bulletEnabled val="1"/>
        </dgm:presLayoutVars>
      </dgm:prSet>
      <dgm:spPr/>
    </dgm:pt>
    <dgm:pt modelId="{5CCC8EC8-97FF-4E90-AECD-BA1DA34FFB0B}" type="pres">
      <dgm:prSet presAssocID="{A19B2416-E868-47BB-B101-65DA2B7C895D}" presName="descendantText" presStyleLbl="alignAccFollowNode1" presStyleIdx="1" presStyleCnt="4" custLinFactNeighborX="-331">
        <dgm:presLayoutVars>
          <dgm:bulletEnabled val="1"/>
        </dgm:presLayoutVars>
      </dgm:prSet>
      <dgm:spPr/>
    </dgm:pt>
    <dgm:pt modelId="{733F33BC-F776-4C20-BA1C-2886E345BE14}" type="pres">
      <dgm:prSet presAssocID="{57202B25-7C1F-486D-B73B-014518831991}" presName="sp" presStyleCnt="0"/>
      <dgm:spPr/>
    </dgm:pt>
    <dgm:pt modelId="{2946A19D-C4AB-492C-8495-79B363E5DB13}" type="pres">
      <dgm:prSet presAssocID="{BC3B79C6-0C4F-4B3A-8A33-A272AA52AE19}" presName="linNode" presStyleCnt="0"/>
      <dgm:spPr/>
    </dgm:pt>
    <dgm:pt modelId="{2F1EC41F-F9F0-40F6-A8B4-98C1E25CE0D6}" type="pres">
      <dgm:prSet presAssocID="{BC3B79C6-0C4F-4B3A-8A33-A272AA52AE19}" presName="parentText" presStyleLbl="node1" presStyleIdx="2" presStyleCnt="4">
        <dgm:presLayoutVars>
          <dgm:chMax val="1"/>
          <dgm:bulletEnabled val="1"/>
        </dgm:presLayoutVars>
      </dgm:prSet>
      <dgm:spPr/>
    </dgm:pt>
    <dgm:pt modelId="{CD61C7BB-92E0-4CDC-8F1D-7FB0AE79B99F}" type="pres">
      <dgm:prSet presAssocID="{BC3B79C6-0C4F-4B3A-8A33-A272AA52AE19}" presName="descendantText" presStyleLbl="alignAccFollowNode1" presStyleIdx="2" presStyleCnt="4">
        <dgm:presLayoutVars>
          <dgm:bulletEnabled val="1"/>
        </dgm:presLayoutVars>
      </dgm:prSet>
      <dgm:spPr/>
    </dgm:pt>
    <dgm:pt modelId="{FD23F613-CC9A-479B-906C-179342F7B00C}" type="pres">
      <dgm:prSet presAssocID="{D45D7DDD-AB09-446B-99F9-0089E5429E64}" presName="sp" presStyleCnt="0"/>
      <dgm:spPr/>
    </dgm:pt>
    <dgm:pt modelId="{4301A96E-04B4-4546-B710-A0A95F6991D9}" type="pres">
      <dgm:prSet presAssocID="{4982C11F-20B8-45C3-922C-CD141D304846}" presName="linNode" presStyleCnt="0"/>
      <dgm:spPr/>
    </dgm:pt>
    <dgm:pt modelId="{84964588-CCE2-4D9F-A12C-4EFC264A9041}" type="pres">
      <dgm:prSet presAssocID="{4982C11F-20B8-45C3-922C-CD141D304846}" presName="parentText" presStyleLbl="node1" presStyleIdx="3" presStyleCnt="4">
        <dgm:presLayoutVars>
          <dgm:chMax val="1"/>
          <dgm:bulletEnabled val="1"/>
        </dgm:presLayoutVars>
      </dgm:prSet>
      <dgm:spPr/>
    </dgm:pt>
    <dgm:pt modelId="{8BAFDBC9-5A12-4DD8-85F4-55D31DE9C664}" type="pres">
      <dgm:prSet presAssocID="{4982C11F-20B8-45C3-922C-CD141D304846}" presName="descendantText" presStyleLbl="alignAccFollowNode1" presStyleIdx="3" presStyleCnt="4">
        <dgm:presLayoutVars>
          <dgm:bulletEnabled val="1"/>
        </dgm:presLayoutVars>
      </dgm:prSet>
      <dgm:spPr/>
    </dgm:pt>
  </dgm:ptLst>
  <dgm:cxnLst>
    <dgm:cxn modelId="{888C2A10-4FF6-427E-973C-D9C161692EB8}" srcId="{5E4F0B0D-CBF6-4E9F-B9FC-B7AA9055EA13}" destId="{4982C11F-20B8-45C3-922C-CD141D304846}" srcOrd="3" destOrd="0" parTransId="{C0D2852A-B1B1-4E89-B792-17EEFB4E2A4C}" sibTransId="{D4364AF4-4E6C-4953-ADDB-27AEED02EB74}"/>
    <dgm:cxn modelId="{B22AC615-ABEB-4B1C-BACC-B9242EDAF180}" srcId="{BC3B79C6-0C4F-4B3A-8A33-A272AA52AE19}" destId="{F7AE5E35-B93F-4BF1-83BB-B07F40B07D21}" srcOrd="1" destOrd="0" parTransId="{5888D05E-012F-4BBB-880E-35CDAF65D5D6}" sibTransId="{3DC2B04C-22EF-4D6B-A9BF-7B0AF57C0C86}"/>
    <dgm:cxn modelId="{7AD1B821-94A7-4BA4-89FA-694EF313BD0F}" type="presOf" srcId="{BC3B79C6-0C4F-4B3A-8A33-A272AA52AE19}" destId="{2F1EC41F-F9F0-40F6-A8B4-98C1E25CE0D6}" srcOrd="0" destOrd="0" presId="urn:microsoft.com/office/officeart/2005/8/layout/vList5"/>
    <dgm:cxn modelId="{4FAD3332-618B-4748-8CEC-A3AC6B733311}" type="presOf" srcId="{1370AD1E-5FE9-4280-A743-D60B8A519948}" destId="{8BAFDBC9-5A12-4DD8-85F4-55D31DE9C664}" srcOrd="0" destOrd="0" presId="urn:microsoft.com/office/officeart/2005/8/layout/vList5"/>
    <dgm:cxn modelId="{960A3434-AB9E-4B83-BE0A-38A6669194D3}" type="presOf" srcId="{73122E69-5CE9-40FC-9290-CE3C72B3289A}" destId="{5CCC8EC8-97FF-4E90-AECD-BA1DA34FFB0B}" srcOrd="0" destOrd="0" presId="urn:microsoft.com/office/officeart/2005/8/layout/vList5"/>
    <dgm:cxn modelId="{11C9415C-06F8-4E92-861C-A5272351C248}" srcId="{5E4F0B0D-CBF6-4E9F-B9FC-B7AA9055EA13}" destId="{BC3B79C6-0C4F-4B3A-8A33-A272AA52AE19}" srcOrd="2" destOrd="0" parTransId="{3DF56AE7-9F75-48D9-B938-F4904A505EB1}" sibTransId="{D45D7DDD-AB09-446B-99F9-0089E5429E64}"/>
    <dgm:cxn modelId="{2B83A95D-9183-4E14-8B97-F6FDEA7DC348}" type="presOf" srcId="{F7AE5E35-B93F-4BF1-83BB-B07F40B07D21}" destId="{CD61C7BB-92E0-4CDC-8F1D-7FB0AE79B99F}" srcOrd="0" destOrd="1" presId="urn:microsoft.com/office/officeart/2005/8/layout/vList5"/>
    <dgm:cxn modelId="{E380065F-5A1A-4E1B-9FFE-7C093C673FEC}" srcId="{BC3B79C6-0C4F-4B3A-8A33-A272AA52AE19}" destId="{85DA2F18-68AE-4C42-9EA8-679F8AF10F49}" srcOrd="0" destOrd="0" parTransId="{1B9E2A4D-24FB-4F4D-8EE4-4D04FA1AC480}" sibTransId="{9420DB34-C019-4BCA-ADFC-ADF08BFB4E4E}"/>
    <dgm:cxn modelId="{1426F44A-6E40-4B6B-9A78-464B3144E651}" type="presOf" srcId="{32EA0F00-F533-45FC-B583-572104ECB9DE}" destId="{D39D55C1-A107-46D9-93BB-D5ED2B3C39B6}" srcOrd="0" destOrd="0" presId="urn:microsoft.com/office/officeart/2005/8/layout/vList5"/>
    <dgm:cxn modelId="{B59AB555-7B7A-4E48-9E15-78A710DF25BA}" type="presOf" srcId="{5E4F0B0D-CBF6-4E9F-B9FC-B7AA9055EA13}" destId="{E24D8001-E21B-418E-919F-DE9F78085199}" srcOrd="0" destOrd="0" presId="urn:microsoft.com/office/officeart/2005/8/layout/vList5"/>
    <dgm:cxn modelId="{B1455694-92E9-4EDC-B2CD-18322D2E3DD4}" srcId="{4982C11F-20B8-45C3-922C-CD141D304846}" destId="{1370AD1E-5FE9-4280-A743-D60B8A519948}" srcOrd="0" destOrd="0" parTransId="{7BCF8A27-F4A8-4026-B926-3C59A3D2849C}" sibTransId="{CF889FEA-0955-471D-8997-2551ACE47277}"/>
    <dgm:cxn modelId="{7210C399-507F-414A-8BB5-A82E59106B52}" srcId="{A19B2416-E868-47BB-B101-65DA2B7C895D}" destId="{73122E69-5CE9-40FC-9290-CE3C72B3289A}" srcOrd="0" destOrd="0" parTransId="{75573593-D464-4225-BC74-4F2E253ED977}" sibTransId="{8F666F4C-4ABD-4B2F-B24A-A1381E3291E1}"/>
    <dgm:cxn modelId="{03D82E9C-AB15-4D95-BBCC-04B0C45B870A}" srcId="{32EA0F00-F533-45FC-B583-572104ECB9DE}" destId="{298AFF23-7090-41D4-A76D-6DAA6867B9A1}" srcOrd="0" destOrd="0" parTransId="{D0DFC4EF-9808-4F6C-87B2-4DAA3905FF21}" sibTransId="{BE283252-9455-42F7-91BF-471F221AB677}"/>
    <dgm:cxn modelId="{81D9A4A6-9572-4D64-B533-D6D6F366A5EF}" type="presOf" srcId="{A19B2416-E868-47BB-B101-65DA2B7C895D}" destId="{688E05D0-0EF6-458F-A08D-7CBC28675829}" srcOrd="0" destOrd="0" presId="urn:microsoft.com/office/officeart/2005/8/layout/vList5"/>
    <dgm:cxn modelId="{3C0E5CAB-32CD-4E5E-B11C-1111CA269F28}" type="presOf" srcId="{4982C11F-20B8-45C3-922C-CD141D304846}" destId="{84964588-CCE2-4D9F-A12C-4EFC264A9041}" srcOrd="0" destOrd="0" presId="urn:microsoft.com/office/officeart/2005/8/layout/vList5"/>
    <dgm:cxn modelId="{3FDF8EB9-1376-4134-9CC7-53F6EE8878EC}" type="presOf" srcId="{85DA2F18-68AE-4C42-9EA8-679F8AF10F49}" destId="{CD61C7BB-92E0-4CDC-8F1D-7FB0AE79B99F}" srcOrd="0" destOrd="0" presId="urn:microsoft.com/office/officeart/2005/8/layout/vList5"/>
    <dgm:cxn modelId="{2391E6CD-353C-42CD-A5F4-EC9828CC742D}" type="presOf" srcId="{298AFF23-7090-41D4-A76D-6DAA6867B9A1}" destId="{D2885158-D2AD-4648-8CA0-7C5A9BAA45D4}" srcOrd="0" destOrd="0" presId="urn:microsoft.com/office/officeart/2005/8/layout/vList5"/>
    <dgm:cxn modelId="{EE2221CF-0779-472B-847C-67173F982687}" srcId="{5E4F0B0D-CBF6-4E9F-B9FC-B7AA9055EA13}" destId="{A19B2416-E868-47BB-B101-65DA2B7C895D}" srcOrd="1" destOrd="0" parTransId="{E7730914-3984-451B-B3BD-06DA8E29EA97}" sibTransId="{57202B25-7C1F-486D-B73B-014518831991}"/>
    <dgm:cxn modelId="{621163D4-825C-4CD3-953D-4FC9FEE99E4E}" srcId="{5E4F0B0D-CBF6-4E9F-B9FC-B7AA9055EA13}" destId="{32EA0F00-F533-45FC-B583-572104ECB9DE}" srcOrd="0" destOrd="0" parTransId="{A2D80EAF-66F5-4CCF-802F-525C35311059}" sibTransId="{D0429EC2-FB64-4218-A9AA-0A146039CA29}"/>
    <dgm:cxn modelId="{6D5A4BA6-770A-4321-9597-A8EF2DEB55E1}" type="presParOf" srcId="{E24D8001-E21B-418E-919F-DE9F78085199}" destId="{5A71EF95-32FE-4C2C-A0D3-13314A44D788}" srcOrd="0" destOrd="0" presId="urn:microsoft.com/office/officeart/2005/8/layout/vList5"/>
    <dgm:cxn modelId="{D2351674-7D7A-4691-8628-017AD1BC347C}" type="presParOf" srcId="{5A71EF95-32FE-4C2C-A0D3-13314A44D788}" destId="{D39D55C1-A107-46D9-93BB-D5ED2B3C39B6}" srcOrd="0" destOrd="0" presId="urn:microsoft.com/office/officeart/2005/8/layout/vList5"/>
    <dgm:cxn modelId="{73F5206C-DEE4-43B1-AC82-5A0D0F5D7E26}" type="presParOf" srcId="{5A71EF95-32FE-4C2C-A0D3-13314A44D788}" destId="{D2885158-D2AD-4648-8CA0-7C5A9BAA45D4}" srcOrd="1" destOrd="0" presId="urn:microsoft.com/office/officeart/2005/8/layout/vList5"/>
    <dgm:cxn modelId="{E2BB6DE9-7026-4FB5-B6AC-156C17D38C40}" type="presParOf" srcId="{E24D8001-E21B-418E-919F-DE9F78085199}" destId="{9987E8A8-FD42-458B-AA94-63AA89E4305F}" srcOrd="1" destOrd="0" presId="urn:microsoft.com/office/officeart/2005/8/layout/vList5"/>
    <dgm:cxn modelId="{27DBEC0A-469D-485F-B861-5E61CDF8BD38}" type="presParOf" srcId="{E24D8001-E21B-418E-919F-DE9F78085199}" destId="{C20B7202-1BE6-4D87-85EC-DA8ABCFE599A}" srcOrd="2" destOrd="0" presId="urn:microsoft.com/office/officeart/2005/8/layout/vList5"/>
    <dgm:cxn modelId="{1DA33ECB-4991-4A6D-986D-916F9475FEB8}" type="presParOf" srcId="{C20B7202-1BE6-4D87-85EC-DA8ABCFE599A}" destId="{688E05D0-0EF6-458F-A08D-7CBC28675829}" srcOrd="0" destOrd="0" presId="urn:microsoft.com/office/officeart/2005/8/layout/vList5"/>
    <dgm:cxn modelId="{83A0A09B-3172-49B3-8086-CD1E69F5C7A6}" type="presParOf" srcId="{C20B7202-1BE6-4D87-85EC-DA8ABCFE599A}" destId="{5CCC8EC8-97FF-4E90-AECD-BA1DA34FFB0B}" srcOrd="1" destOrd="0" presId="urn:microsoft.com/office/officeart/2005/8/layout/vList5"/>
    <dgm:cxn modelId="{C16A8C70-50C2-4B41-9097-1B39950E8A19}" type="presParOf" srcId="{E24D8001-E21B-418E-919F-DE9F78085199}" destId="{733F33BC-F776-4C20-BA1C-2886E345BE14}" srcOrd="3" destOrd="0" presId="urn:microsoft.com/office/officeart/2005/8/layout/vList5"/>
    <dgm:cxn modelId="{98691217-225A-4CA0-88E4-3E7DA8FA3698}" type="presParOf" srcId="{E24D8001-E21B-418E-919F-DE9F78085199}" destId="{2946A19D-C4AB-492C-8495-79B363E5DB13}" srcOrd="4" destOrd="0" presId="urn:microsoft.com/office/officeart/2005/8/layout/vList5"/>
    <dgm:cxn modelId="{EE8FA366-A970-4ACD-83B1-E93C641115D3}" type="presParOf" srcId="{2946A19D-C4AB-492C-8495-79B363E5DB13}" destId="{2F1EC41F-F9F0-40F6-A8B4-98C1E25CE0D6}" srcOrd="0" destOrd="0" presId="urn:microsoft.com/office/officeart/2005/8/layout/vList5"/>
    <dgm:cxn modelId="{B76B4C5A-3A40-4118-BF4E-B1A9E0F2C892}" type="presParOf" srcId="{2946A19D-C4AB-492C-8495-79B363E5DB13}" destId="{CD61C7BB-92E0-4CDC-8F1D-7FB0AE79B99F}" srcOrd="1" destOrd="0" presId="urn:microsoft.com/office/officeart/2005/8/layout/vList5"/>
    <dgm:cxn modelId="{2122481B-52CA-450A-B7B5-A4D48365139A}" type="presParOf" srcId="{E24D8001-E21B-418E-919F-DE9F78085199}" destId="{FD23F613-CC9A-479B-906C-179342F7B00C}" srcOrd="5" destOrd="0" presId="urn:microsoft.com/office/officeart/2005/8/layout/vList5"/>
    <dgm:cxn modelId="{B2448042-E6CC-4E54-A820-6A4A933DD6DA}" type="presParOf" srcId="{E24D8001-E21B-418E-919F-DE9F78085199}" destId="{4301A96E-04B4-4546-B710-A0A95F6991D9}" srcOrd="6" destOrd="0" presId="urn:microsoft.com/office/officeart/2005/8/layout/vList5"/>
    <dgm:cxn modelId="{8CD60129-0F65-4F05-84E6-334C672A0925}" type="presParOf" srcId="{4301A96E-04B4-4546-B710-A0A95F6991D9}" destId="{84964588-CCE2-4D9F-A12C-4EFC264A9041}" srcOrd="0" destOrd="0" presId="urn:microsoft.com/office/officeart/2005/8/layout/vList5"/>
    <dgm:cxn modelId="{BC502DDA-56DD-470C-BE1D-F0D7663B6827}" type="presParOf" srcId="{4301A96E-04B4-4546-B710-A0A95F6991D9}" destId="{8BAFDBC9-5A12-4DD8-85F4-55D31DE9C66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4F0B0D-CBF6-4E9F-B9FC-B7AA9055EA1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t-EE"/>
        </a:p>
      </dgm:t>
    </dgm:pt>
    <dgm:pt modelId="{32EA0F00-F533-45FC-B583-572104ECB9DE}">
      <dgm:prSet phldrT="[Tekst]"/>
      <dgm:spPr/>
      <dgm:t>
        <a:bodyPr/>
        <a:lstStyle/>
        <a:p>
          <a:r>
            <a:rPr lang="et-EE" dirty="0"/>
            <a:t>I ETAPP	</a:t>
          </a:r>
        </a:p>
      </dgm:t>
    </dgm:pt>
    <dgm:pt modelId="{A2D80EAF-66F5-4CCF-802F-525C35311059}" type="parTrans" cxnId="{621163D4-825C-4CD3-953D-4FC9FEE99E4E}">
      <dgm:prSet/>
      <dgm:spPr/>
      <dgm:t>
        <a:bodyPr/>
        <a:lstStyle/>
        <a:p>
          <a:endParaRPr lang="et-EE"/>
        </a:p>
      </dgm:t>
    </dgm:pt>
    <dgm:pt modelId="{D0429EC2-FB64-4218-A9AA-0A146039CA29}" type="sibTrans" cxnId="{621163D4-825C-4CD3-953D-4FC9FEE99E4E}">
      <dgm:prSet/>
      <dgm:spPr/>
      <dgm:t>
        <a:bodyPr/>
        <a:lstStyle/>
        <a:p>
          <a:endParaRPr lang="et-EE"/>
        </a:p>
      </dgm:t>
    </dgm:pt>
    <dgm:pt modelId="{298AFF23-7090-41D4-A76D-6DAA6867B9A1}">
      <dgm:prSet phldrT="[Tekst]"/>
      <dgm:spPr/>
      <dgm:t>
        <a:bodyPr/>
        <a:lstStyle/>
        <a:p>
          <a:r>
            <a:rPr lang="et-EE" dirty="0"/>
            <a:t>Esmane kaardistus (ankeet)</a:t>
          </a:r>
        </a:p>
      </dgm:t>
    </dgm:pt>
    <dgm:pt modelId="{D0DFC4EF-9808-4F6C-87B2-4DAA3905FF21}" type="parTrans" cxnId="{03D82E9C-AB15-4D95-BBCC-04B0C45B870A}">
      <dgm:prSet/>
      <dgm:spPr/>
      <dgm:t>
        <a:bodyPr/>
        <a:lstStyle/>
        <a:p>
          <a:endParaRPr lang="et-EE"/>
        </a:p>
      </dgm:t>
    </dgm:pt>
    <dgm:pt modelId="{BE283252-9455-42F7-91BF-471F221AB677}" type="sibTrans" cxnId="{03D82E9C-AB15-4D95-BBCC-04B0C45B870A}">
      <dgm:prSet/>
      <dgm:spPr/>
      <dgm:t>
        <a:bodyPr/>
        <a:lstStyle/>
        <a:p>
          <a:endParaRPr lang="et-EE"/>
        </a:p>
      </dgm:t>
    </dgm:pt>
    <dgm:pt modelId="{1370AD1E-5FE9-4280-A743-D60B8A519948}">
      <dgm:prSet phldrT="[Tekst]"/>
      <dgm:spPr/>
      <dgm:t>
        <a:bodyPr/>
        <a:lstStyle/>
        <a:p>
          <a:r>
            <a:rPr lang="et-EE" dirty="0"/>
            <a:t>Ettepanekud </a:t>
          </a:r>
          <a:r>
            <a:rPr lang="et-EE" dirty="0" err="1"/>
            <a:t>KOV-ile</a:t>
          </a:r>
          <a:endParaRPr lang="et-EE" dirty="0"/>
        </a:p>
      </dgm:t>
    </dgm:pt>
    <dgm:pt modelId="{CF889FEA-0955-471D-8997-2551ACE47277}" type="sibTrans" cxnId="{B1455694-92E9-4EDC-B2CD-18322D2E3DD4}">
      <dgm:prSet/>
      <dgm:spPr/>
      <dgm:t>
        <a:bodyPr/>
        <a:lstStyle/>
        <a:p>
          <a:endParaRPr lang="et-EE"/>
        </a:p>
      </dgm:t>
    </dgm:pt>
    <dgm:pt modelId="{7BCF8A27-F4A8-4026-B926-3C59A3D2849C}" type="parTrans" cxnId="{B1455694-92E9-4EDC-B2CD-18322D2E3DD4}">
      <dgm:prSet/>
      <dgm:spPr/>
      <dgm:t>
        <a:bodyPr/>
        <a:lstStyle/>
        <a:p>
          <a:endParaRPr lang="et-EE"/>
        </a:p>
      </dgm:t>
    </dgm:pt>
    <dgm:pt modelId="{A19B2416-E868-47BB-B101-65DA2B7C895D}">
      <dgm:prSet phldrT="[Tekst]"/>
      <dgm:spPr/>
      <dgm:t>
        <a:bodyPr/>
        <a:lstStyle/>
        <a:p>
          <a:r>
            <a:rPr lang="et-EE" dirty="0"/>
            <a:t>II ETAPP</a:t>
          </a:r>
        </a:p>
      </dgm:t>
    </dgm:pt>
    <dgm:pt modelId="{57202B25-7C1F-486D-B73B-014518831991}" type="sibTrans" cxnId="{EE2221CF-0779-472B-847C-67173F982687}">
      <dgm:prSet/>
      <dgm:spPr/>
      <dgm:t>
        <a:bodyPr/>
        <a:lstStyle/>
        <a:p>
          <a:endParaRPr lang="et-EE"/>
        </a:p>
      </dgm:t>
    </dgm:pt>
    <dgm:pt modelId="{E7730914-3984-451B-B3BD-06DA8E29EA97}" type="parTrans" cxnId="{EE2221CF-0779-472B-847C-67173F982687}">
      <dgm:prSet/>
      <dgm:spPr/>
      <dgm:t>
        <a:bodyPr/>
        <a:lstStyle/>
        <a:p>
          <a:endParaRPr lang="et-EE"/>
        </a:p>
      </dgm:t>
    </dgm:pt>
    <dgm:pt modelId="{73122E69-5CE9-40FC-9290-CE3C72B3289A}">
      <dgm:prSet phldrT="[Tekst]"/>
      <dgm:spPr/>
      <dgm:t>
        <a:bodyPr/>
        <a:lstStyle/>
        <a:p>
          <a:r>
            <a:rPr lang="et-EE" dirty="0"/>
            <a:t>Tutvustav kohtumine</a:t>
          </a:r>
        </a:p>
      </dgm:t>
    </dgm:pt>
    <dgm:pt modelId="{8F666F4C-4ABD-4B2F-B24A-A1381E3291E1}" type="sibTrans" cxnId="{7210C399-507F-414A-8BB5-A82E59106B52}">
      <dgm:prSet/>
      <dgm:spPr/>
      <dgm:t>
        <a:bodyPr/>
        <a:lstStyle/>
        <a:p>
          <a:endParaRPr lang="et-EE"/>
        </a:p>
      </dgm:t>
    </dgm:pt>
    <dgm:pt modelId="{75573593-D464-4225-BC74-4F2E253ED977}" type="parTrans" cxnId="{7210C399-507F-414A-8BB5-A82E59106B52}">
      <dgm:prSet/>
      <dgm:spPr/>
      <dgm:t>
        <a:bodyPr/>
        <a:lstStyle/>
        <a:p>
          <a:endParaRPr lang="et-EE"/>
        </a:p>
      </dgm:t>
    </dgm:pt>
    <dgm:pt modelId="{BC3B79C6-0C4F-4B3A-8A33-A272AA52AE19}">
      <dgm:prSet phldrT="[Tekst]"/>
      <dgm:spPr/>
      <dgm:t>
        <a:bodyPr/>
        <a:lstStyle/>
        <a:p>
          <a:r>
            <a:rPr lang="et-EE" dirty="0"/>
            <a:t>III ETAPP	</a:t>
          </a:r>
        </a:p>
      </dgm:t>
    </dgm:pt>
    <dgm:pt modelId="{D45D7DDD-AB09-446B-99F9-0089E5429E64}" type="sibTrans" cxnId="{11C9415C-06F8-4E92-861C-A5272351C248}">
      <dgm:prSet/>
      <dgm:spPr/>
      <dgm:t>
        <a:bodyPr/>
        <a:lstStyle/>
        <a:p>
          <a:endParaRPr lang="et-EE"/>
        </a:p>
      </dgm:t>
    </dgm:pt>
    <dgm:pt modelId="{3DF56AE7-9F75-48D9-B938-F4904A505EB1}" type="parTrans" cxnId="{11C9415C-06F8-4E92-861C-A5272351C248}">
      <dgm:prSet/>
      <dgm:spPr/>
      <dgm:t>
        <a:bodyPr/>
        <a:lstStyle/>
        <a:p>
          <a:endParaRPr lang="et-EE"/>
        </a:p>
      </dgm:t>
    </dgm:pt>
    <dgm:pt modelId="{85DA2F18-68AE-4C42-9EA8-679F8AF10F49}">
      <dgm:prSet phldrT="[Tekst]"/>
      <dgm:spPr/>
      <dgm:t>
        <a:bodyPr/>
        <a:lstStyle/>
        <a:p>
          <a:r>
            <a:rPr lang="et-EE" dirty="0"/>
            <a:t>Sisendandmete kogumine	</a:t>
          </a:r>
        </a:p>
      </dgm:t>
    </dgm:pt>
    <dgm:pt modelId="{9420DB34-C019-4BCA-ADFC-ADF08BFB4E4E}" type="sibTrans" cxnId="{E380065F-5A1A-4E1B-9FFE-7C093C673FEC}">
      <dgm:prSet/>
      <dgm:spPr/>
      <dgm:t>
        <a:bodyPr/>
        <a:lstStyle/>
        <a:p>
          <a:endParaRPr lang="et-EE"/>
        </a:p>
      </dgm:t>
    </dgm:pt>
    <dgm:pt modelId="{1B9E2A4D-24FB-4F4D-8EE4-4D04FA1AC480}" type="parTrans" cxnId="{E380065F-5A1A-4E1B-9FFE-7C093C673FEC}">
      <dgm:prSet/>
      <dgm:spPr/>
      <dgm:t>
        <a:bodyPr/>
        <a:lstStyle/>
        <a:p>
          <a:endParaRPr lang="et-EE"/>
        </a:p>
      </dgm:t>
    </dgm:pt>
    <dgm:pt modelId="{F7AE5E35-B93F-4BF1-83BB-B07F40B07D21}">
      <dgm:prSet phldrT="[Tekst]"/>
      <dgm:spPr/>
      <dgm:t>
        <a:bodyPr/>
        <a:lstStyle/>
        <a:p>
          <a:r>
            <a:rPr lang="et-EE" b="1" i="0" dirty="0"/>
            <a:t>https://tinyurl.com/koolitee-kysitlus</a:t>
          </a:r>
          <a:endParaRPr lang="et-EE" dirty="0"/>
        </a:p>
      </dgm:t>
    </dgm:pt>
    <dgm:pt modelId="{3DC2B04C-22EF-4D6B-A9BF-7B0AF57C0C86}" type="sibTrans" cxnId="{B22AC615-ABEB-4B1C-BACC-B9242EDAF180}">
      <dgm:prSet/>
      <dgm:spPr/>
      <dgm:t>
        <a:bodyPr/>
        <a:lstStyle/>
        <a:p>
          <a:endParaRPr lang="et-EE"/>
        </a:p>
      </dgm:t>
    </dgm:pt>
    <dgm:pt modelId="{5888D05E-012F-4BBB-880E-35CDAF65D5D6}" type="parTrans" cxnId="{B22AC615-ABEB-4B1C-BACC-B9242EDAF180}">
      <dgm:prSet/>
      <dgm:spPr/>
      <dgm:t>
        <a:bodyPr/>
        <a:lstStyle/>
        <a:p>
          <a:endParaRPr lang="et-EE"/>
        </a:p>
      </dgm:t>
    </dgm:pt>
    <dgm:pt modelId="{4982C11F-20B8-45C3-922C-CD141D304846}">
      <dgm:prSet phldrT="[Tekst]"/>
      <dgm:spPr/>
      <dgm:t>
        <a:bodyPr/>
        <a:lstStyle/>
        <a:p>
          <a:r>
            <a:rPr lang="et-EE" dirty="0"/>
            <a:t>IV ETAPP</a:t>
          </a:r>
        </a:p>
      </dgm:t>
    </dgm:pt>
    <dgm:pt modelId="{D4364AF4-4E6C-4953-ADDB-27AEED02EB74}" type="sibTrans" cxnId="{888C2A10-4FF6-427E-973C-D9C161692EB8}">
      <dgm:prSet/>
      <dgm:spPr/>
      <dgm:t>
        <a:bodyPr/>
        <a:lstStyle/>
        <a:p>
          <a:endParaRPr lang="et-EE"/>
        </a:p>
      </dgm:t>
    </dgm:pt>
    <dgm:pt modelId="{C0D2852A-B1B1-4E89-B792-17EEFB4E2A4C}" type="parTrans" cxnId="{888C2A10-4FF6-427E-973C-D9C161692EB8}">
      <dgm:prSet/>
      <dgm:spPr/>
      <dgm:t>
        <a:bodyPr/>
        <a:lstStyle/>
        <a:p>
          <a:endParaRPr lang="et-EE"/>
        </a:p>
      </dgm:t>
    </dgm:pt>
    <dgm:pt modelId="{E24D8001-E21B-418E-919F-DE9F78085199}" type="pres">
      <dgm:prSet presAssocID="{5E4F0B0D-CBF6-4E9F-B9FC-B7AA9055EA13}" presName="Name0" presStyleCnt="0">
        <dgm:presLayoutVars>
          <dgm:dir/>
          <dgm:animLvl val="lvl"/>
          <dgm:resizeHandles val="exact"/>
        </dgm:presLayoutVars>
      </dgm:prSet>
      <dgm:spPr/>
    </dgm:pt>
    <dgm:pt modelId="{5A71EF95-32FE-4C2C-A0D3-13314A44D788}" type="pres">
      <dgm:prSet presAssocID="{32EA0F00-F533-45FC-B583-572104ECB9DE}" presName="linNode" presStyleCnt="0"/>
      <dgm:spPr/>
    </dgm:pt>
    <dgm:pt modelId="{D39D55C1-A107-46D9-93BB-D5ED2B3C39B6}" type="pres">
      <dgm:prSet presAssocID="{32EA0F00-F533-45FC-B583-572104ECB9DE}" presName="parentText" presStyleLbl="node1" presStyleIdx="0" presStyleCnt="4">
        <dgm:presLayoutVars>
          <dgm:chMax val="1"/>
          <dgm:bulletEnabled val="1"/>
        </dgm:presLayoutVars>
      </dgm:prSet>
      <dgm:spPr/>
    </dgm:pt>
    <dgm:pt modelId="{D2885158-D2AD-4648-8CA0-7C5A9BAA45D4}" type="pres">
      <dgm:prSet presAssocID="{32EA0F00-F533-45FC-B583-572104ECB9DE}" presName="descendantText" presStyleLbl="alignAccFollowNode1" presStyleIdx="0" presStyleCnt="4">
        <dgm:presLayoutVars>
          <dgm:bulletEnabled val="1"/>
        </dgm:presLayoutVars>
      </dgm:prSet>
      <dgm:spPr/>
    </dgm:pt>
    <dgm:pt modelId="{9987E8A8-FD42-458B-AA94-63AA89E4305F}" type="pres">
      <dgm:prSet presAssocID="{D0429EC2-FB64-4218-A9AA-0A146039CA29}" presName="sp" presStyleCnt="0"/>
      <dgm:spPr/>
    </dgm:pt>
    <dgm:pt modelId="{C20B7202-1BE6-4D87-85EC-DA8ABCFE599A}" type="pres">
      <dgm:prSet presAssocID="{A19B2416-E868-47BB-B101-65DA2B7C895D}" presName="linNode" presStyleCnt="0"/>
      <dgm:spPr/>
    </dgm:pt>
    <dgm:pt modelId="{688E05D0-0EF6-458F-A08D-7CBC28675829}" type="pres">
      <dgm:prSet presAssocID="{A19B2416-E868-47BB-B101-65DA2B7C895D}" presName="parentText" presStyleLbl="node1" presStyleIdx="1" presStyleCnt="4">
        <dgm:presLayoutVars>
          <dgm:chMax val="1"/>
          <dgm:bulletEnabled val="1"/>
        </dgm:presLayoutVars>
      </dgm:prSet>
      <dgm:spPr/>
    </dgm:pt>
    <dgm:pt modelId="{5CCC8EC8-97FF-4E90-AECD-BA1DA34FFB0B}" type="pres">
      <dgm:prSet presAssocID="{A19B2416-E868-47BB-B101-65DA2B7C895D}" presName="descendantText" presStyleLbl="alignAccFollowNode1" presStyleIdx="1" presStyleCnt="4" custLinFactNeighborX="-331">
        <dgm:presLayoutVars>
          <dgm:bulletEnabled val="1"/>
        </dgm:presLayoutVars>
      </dgm:prSet>
      <dgm:spPr/>
    </dgm:pt>
    <dgm:pt modelId="{733F33BC-F776-4C20-BA1C-2886E345BE14}" type="pres">
      <dgm:prSet presAssocID="{57202B25-7C1F-486D-B73B-014518831991}" presName="sp" presStyleCnt="0"/>
      <dgm:spPr/>
    </dgm:pt>
    <dgm:pt modelId="{2946A19D-C4AB-492C-8495-79B363E5DB13}" type="pres">
      <dgm:prSet presAssocID="{BC3B79C6-0C4F-4B3A-8A33-A272AA52AE19}" presName="linNode" presStyleCnt="0"/>
      <dgm:spPr/>
    </dgm:pt>
    <dgm:pt modelId="{2F1EC41F-F9F0-40F6-A8B4-98C1E25CE0D6}" type="pres">
      <dgm:prSet presAssocID="{BC3B79C6-0C4F-4B3A-8A33-A272AA52AE19}" presName="parentText" presStyleLbl="node1" presStyleIdx="2" presStyleCnt="4">
        <dgm:presLayoutVars>
          <dgm:chMax val="1"/>
          <dgm:bulletEnabled val="1"/>
        </dgm:presLayoutVars>
      </dgm:prSet>
      <dgm:spPr/>
    </dgm:pt>
    <dgm:pt modelId="{CD61C7BB-92E0-4CDC-8F1D-7FB0AE79B99F}" type="pres">
      <dgm:prSet presAssocID="{BC3B79C6-0C4F-4B3A-8A33-A272AA52AE19}" presName="descendantText" presStyleLbl="alignAccFollowNode1" presStyleIdx="2" presStyleCnt="4">
        <dgm:presLayoutVars>
          <dgm:bulletEnabled val="1"/>
        </dgm:presLayoutVars>
      </dgm:prSet>
      <dgm:spPr/>
    </dgm:pt>
    <dgm:pt modelId="{FD23F613-CC9A-479B-906C-179342F7B00C}" type="pres">
      <dgm:prSet presAssocID="{D45D7DDD-AB09-446B-99F9-0089E5429E64}" presName="sp" presStyleCnt="0"/>
      <dgm:spPr/>
    </dgm:pt>
    <dgm:pt modelId="{4301A96E-04B4-4546-B710-A0A95F6991D9}" type="pres">
      <dgm:prSet presAssocID="{4982C11F-20B8-45C3-922C-CD141D304846}" presName="linNode" presStyleCnt="0"/>
      <dgm:spPr/>
    </dgm:pt>
    <dgm:pt modelId="{84964588-CCE2-4D9F-A12C-4EFC264A9041}" type="pres">
      <dgm:prSet presAssocID="{4982C11F-20B8-45C3-922C-CD141D304846}" presName="parentText" presStyleLbl="node1" presStyleIdx="3" presStyleCnt="4">
        <dgm:presLayoutVars>
          <dgm:chMax val="1"/>
          <dgm:bulletEnabled val="1"/>
        </dgm:presLayoutVars>
      </dgm:prSet>
      <dgm:spPr/>
    </dgm:pt>
    <dgm:pt modelId="{8BAFDBC9-5A12-4DD8-85F4-55D31DE9C664}" type="pres">
      <dgm:prSet presAssocID="{4982C11F-20B8-45C3-922C-CD141D304846}" presName="descendantText" presStyleLbl="alignAccFollowNode1" presStyleIdx="3" presStyleCnt="4">
        <dgm:presLayoutVars>
          <dgm:bulletEnabled val="1"/>
        </dgm:presLayoutVars>
      </dgm:prSet>
      <dgm:spPr/>
    </dgm:pt>
  </dgm:ptLst>
  <dgm:cxnLst>
    <dgm:cxn modelId="{888C2A10-4FF6-427E-973C-D9C161692EB8}" srcId="{5E4F0B0D-CBF6-4E9F-B9FC-B7AA9055EA13}" destId="{4982C11F-20B8-45C3-922C-CD141D304846}" srcOrd="3" destOrd="0" parTransId="{C0D2852A-B1B1-4E89-B792-17EEFB4E2A4C}" sibTransId="{D4364AF4-4E6C-4953-ADDB-27AEED02EB74}"/>
    <dgm:cxn modelId="{B22AC615-ABEB-4B1C-BACC-B9242EDAF180}" srcId="{BC3B79C6-0C4F-4B3A-8A33-A272AA52AE19}" destId="{F7AE5E35-B93F-4BF1-83BB-B07F40B07D21}" srcOrd="1" destOrd="0" parTransId="{5888D05E-012F-4BBB-880E-35CDAF65D5D6}" sibTransId="{3DC2B04C-22EF-4D6B-A9BF-7B0AF57C0C86}"/>
    <dgm:cxn modelId="{7AD1B821-94A7-4BA4-89FA-694EF313BD0F}" type="presOf" srcId="{BC3B79C6-0C4F-4B3A-8A33-A272AA52AE19}" destId="{2F1EC41F-F9F0-40F6-A8B4-98C1E25CE0D6}" srcOrd="0" destOrd="0" presId="urn:microsoft.com/office/officeart/2005/8/layout/vList5"/>
    <dgm:cxn modelId="{4FAD3332-618B-4748-8CEC-A3AC6B733311}" type="presOf" srcId="{1370AD1E-5FE9-4280-A743-D60B8A519948}" destId="{8BAFDBC9-5A12-4DD8-85F4-55D31DE9C664}" srcOrd="0" destOrd="0" presId="urn:microsoft.com/office/officeart/2005/8/layout/vList5"/>
    <dgm:cxn modelId="{960A3434-AB9E-4B83-BE0A-38A6669194D3}" type="presOf" srcId="{73122E69-5CE9-40FC-9290-CE3C72B3289A}" destId="{5CCC8EC8-97FF-4E90-AECD-BA1DA34FFB0B}" srcOrd="0" destOrd="0" presId="urn:microsoft.com/office/officeart/2005/8/layout/vList5"/>
    <dgm:cxn modelId="{11C9415C-06F8-4E92-861C-A5272351C248}" srcId="{5E4F0B0D-CBF6-4E9F-B9FC-B7AA9055EA13}" destId="{BC3B79C6-0C4F-4B3A-8A33-A272AA52AE19}" srcOrd="2" destOrd="0" parTransId="{3DF56AE7-9F75-48D9-B938-F4904A505EB1}" sibTransId="{D45D7DDD-AB09-446B-99F9-0089E5429E64}"/>
    <dgm:cxn modelId="{2B83A95D-9183-4E14-8B97-F6FDEA7DC348}" type="presOf" srcId="{F7AE5E35-B93F-4BF1-83BB-B07F40B07D21}" destId="{CD61C7BB-92E0-4CDC-8F1D-7FB0AE79B99F}" srcOrd="0" destOrd="1" presId="urn:microsoft.com/office/officeart/2005/8/layout/vList5"/>
    <dgm:cxn modelId="{E380065F-5A1A-4E1B-9FFE-7C093C673FEC}" srcId="{BC3B79C6-0C4F-4B3A-8A33-A272AA52AE19}" destId="{85DA2F18-68AE-4C42-9EA8-679F8AF10F49}" srcOrd="0" destOrd="0" parTransId="{1B9E2A4D-24FB-4F4D-8EE4-4D04FA1AC480}" sibTransId="{9420DB34-C019-4BCA-ADFC-ADF08BFB4E4E}"/>
    <dgm:cxn modelId="{1426F44A-6E40-4B6B-9A78-464B3144E651}" type="presOf" srcId="{32EA0F00-F533-45FC-B583-572104ECB9DE}" destId="{D39D55C1-A107-46D9-93BB-D5ED2B3C39B6}" srcOrd="0" destOrd="0" presId="urn:microsoft.com/office/officeart/2005/8/layout/vList5"/>
    <dgm:cxn modelId="{B59AB555-7B7A-4E48-9E15-78A710DF25BA}" type="presOf" srcId="{5E4F0B0D-CBF6-4E9F-B9FC-B7AA9055EA13}" destId="{E24D8001-E21B-418E-919F-DE9F78085199}" srcOrd="0" destOrd="0" presId="urn:microsoft.com/office/officeart/2005/8/layout/vList5"/>
    <dgm:cxn modelId="{B1455694-92E9-4EDC-B2CD-18322D2E3DD4}" srcId="{4982C11F-20B8-45C3-922C-CD141D304846}" destId="{1370AD1E-5FE9-4280-A743-D60B8A519948}" srcOrd="0" destOrd="0" parTransId="{7BCF8A27-F4A8-4026-B926-3C59A3D2849C}" sibTransId="{CF889FEA-0955-471D-8997-2551ACE47277}"/>
    <dgm:cxn modelId="{7210C399-507F-414A-8BB5-A82E59106B52}" srcId="{A19B2416-E868-47BB-B101-65DA2B7C895D}" destId="{73122E69-5CE9-40FC-9290-CE3C72B3289A}" srcOrd="0" destOrd="0" parTransId="{75573593-D464-4225-BC74-4F2E253ED977}" sibTransId="{8F666F4C-4ABD-4B2F-B24A-A1381E3291E1}"/>
    <dgm:cxn modelId="{03D82E9C-AB15-4D95-BBCC-04B0C45B870A}" srcId="{32EA0F00-F533-45FC-B583-572104ECB9DE}" destId="{298AFF23-7090-41D4-A76D-6DAA6867B9A1}" srcOrd="0" destOrd="0" parTransId="{D0DFC4EF-9808-4F6C-87B2-4DAA3905FF21}" sibTransId="{BE283252-9455-42F7-91BF-471F221AB677}"/>
    <dgm:cxn modelId="{81D9A4A6-9572-4D64-B533-D6D6F366A5EF}" type="presOf" srcId="{A19B2416-E868-47BB-B101-65DA2B7C895D}" destId="{688E05D0-0EF6-458F-A08D-7CBC28675829}" srcOrd="0" destOrd="0" presId="urn:microsoft.com/office/officeart/2005/8/layout/vList5"/>
    <dgm:cxn modelId="{3C0E5CAB-32CD-4E5E-B11C-1111CA269F28}" type="presOf" srcId="{4982C11F-20B8-45C3-922C-CD141D304846}" destId="{84964588-CCE2-4D9F-A12C-4EFC264A9041}" srcOrd="0" destOrd="0" presId="urn:microsoft.com/office/officeart/2005/8/layout/vList5"/>
    <dgm:cxn modelId="{3FDF8EB9-1376-4134-9CC7-53F6EE8878EC}" type="presOf" srcId="{85DA2F18-68AE-4C42-9EA8-679F8AF10F49}" destId="{CD61C7BB-92E0-4CDC-8F1D-7FB0AE79B99F}" srcOrd="0" destOrd="0" presId="urn:microsoft.com/office/officeart/2005/8/layout/vList5"/>
    <dgm:cxn modelId="{2391E6CD-353C-42CD-A5F4-EC9828CC742D}" type="presOf" srcId="{298AFF23-7090-41D4-A76D-6DAA6867B9A1}" destId="{D2885158-D2AD-4648-8CA0-7C5A9BAA45D4}" srcOrd="0" destOrd="0" presId="urn:microsoft.com/office/officeart/2005/8/layout/vList5"/>
    <dgm:cxn modelId="{EE2221CF-0779-472B-847C-67173F982687}" srcId="{5E4F0B0D-CBF6-4E9F-B9FC-B7AA9055EA13}" destId="{A19B2416-E868-47BB-B101-65DA2B7C895D}" srcOrd="1" destOrd="0" parTransId="{E7730914-3984-451B-B3BD-06DA8E29EA97}" sibTransId="{57202B25-7C1F-486D-B73B-014518831991}"/>
    <dgm:cxn modelId="{621163D4-825C-4CD3-953D-4FC9FEE99E4E}" srcId="{5E4F0B0D-CBF6-4E9F-B9FC-B7AA9055EA13}" destId="{32EA0F00-F533-45FC-B583-572104ECB9DE}" srcOrd="0" destOrd="0" parTransId="{A2D80EAF-66F5-4CCF-802F-525C35311059}" sibTransId="{D0429EC2-FB64-4218-A9AA-0A146039CA29}"/>
    <dgm:cxn modelId="{6D5A4BA6-770A-4321-9597-A8EF2DEB55E1}" type="presParOf" srcId="{E24D8001-E21B-418E-919F-DE9F78085199}" destId="{5A71EF95-32FE-4C2C-A0D3-13314A44D788}" srcOrd="0" destOrd="0" presId="urn:microsoft.com/office/officeart/2005/8/layout/vList5"/>
    <dgm:cxn modelId="{D2351674-7D7A-4691-8628-017AD1BC347C}" type="presParOf" srcId="{5A71EF95-32FE-4C2C-A0D3-13314A44D788}" destId="{D39D55C1-A107-46D9-93BB-D5ED2B3C39B6}" srcOrd="0" destOrd="0" presId="urn:microsoft.com/office/officeart/2005/8/layout/vList5"/>
    <dgm:cxn modelId="{73F5206C-DEE4-43B1-AC82-5A0D0F5D7E26}" type="presParOf" srcId="{5A71EF95-32FE-4C2C-A0D3-13314A44D788}" destId="{D2885158-D2AD-4648-8CA0-7C5A9BAA45D4}" srcOrd="1" destOrd="0" presId="urn:microsoft.com/office/officeart/2005/8/layout/vList5"/>
    <dgm:cxn modelId="{E2BB6DE9-7026-4FB5-B6AC-156C17D38C40}" type="presParOf" srcId="{E24D8001-E21B-418E-919F-DE9F78085199}" destId="{9987E8A8-FD42-458B-AA94-63AA89E4305F}" srcOrd="1" destOrd="0" presId="urn:microsoft.com/office/officeart/2005/8/layout/vList5"/>
    <dgm:cxn modelId="{27DBEC0A-469D-485F-B861-5E61CDF8BD38}" type="presParOf" srcId="{E24D8001-E21B-418E-919F-DE9F78085199}" destId="{C20B7202-1BE6-4D87-85EC-DA8ABCFE599A}" srcOrd="2" destOrd="0" presId="urn:microsoft.com/office/officeart/2005/8/layout/vList5"/>
    <dgm:cxn modelId="{1DA33ECB-4991-4A6D-986D-916F9475FEB8}" type="presParOf" srcId="{C20B7202-1BE6-4D87-85EC-DA8ABCFE599A}" destId="{688E05D0-0EF6-458F-A08D-7CBC28675829}" srcOrd="0" destOrd="0" presId="urn:microsoft.com/office/officeart/2005/8/layout/vList5"/>
    <dgm:cxn modelId="{83A0A09B-3172-49B3-8086-CD1E69F5C7A6}" type="presParOf" srcId="{C20B7202-1BE6-4D87-85EC-DA8ABCFE599A}" destId="{5CCC8EC8-97FF-4E90-AECD-BA1DA34FFB0B}" srcOrd="1" destOrd="0" presId="urn:microsoft.com/office/officeart/2005/8/layout/vList5"/>
    <dgm:cxn modelId="{C16A8C70-50C2-4B41-9097-1B39950E8A19}" type="presParOf" srcId="{E24D8001-E21B-418E-919F-DE9F78085199}" destId="{733F33BC-F776-4C20-BA1C-2886E345BE14}" srcOrd="3" destOrd="0" presId="urn:microsoft.com/office/officeart/2005/8/layout/vList5"/>
    <dgm:cxn modelId="{98691217-225A-4CA0-88E4-3E7DA8FA3698}" type="presParOf" srcId="{E24D8001-E21B-418E-919F-DE9F78085199}" destId="{2946A19D-C4AB-492C-8495-79B363E5DB13}" srcOrd="4" destOrd="0" presId="urn:microsoft.com/office/officeart/2005/8/layout/vList5"/>
    <dgm:cxn modelId="{EE8FA366-A970-4ACD-83B1-E93C641115D3}" type="presParOf" srcId="{2946A19D-C4AB-492C-8495-79B363E5DB13}" destId="{2F1EC41F-F9F0-40F6-A8B4-98C1E25CE0D6}" srcOrd="0" destOrd="0" presId="urn:microsoft.com/office/officeart/2005/8/layout/vList5"/>
    <dgm:cxn modelId="{B76B4C5A-3A40-4118-BF4E-B1A9E0F2C892}" type="presParOf" srcId="{2946A19D-C4AB-492C-8495-79B363E5DB13}" destId="{CD61C7BB-92E0-4CDC-8F1D-7FB0AE79B99F}" srcOrd="1" destOrd="0" presId="urn:microsoft.com/office/officeart/2005/8/layout/vList5"/>
    <dgm:cxn modelId="{2122481B-52CA-450A-B7B5-A4D48365139A}" type="presParOf" srcId="{E24D8001-E21B-418E-919F-DE9F78085199}" destId="{FD23F613-CC9A-479B-906C-179342F7B00C}" srcOrd="5" destOrd="0" presId="urn:microsoft.com/office/officeart/2005/8/layout/vList5"/>
    <dgm:cxn modelId="{B2448042-E6CC-4E54-A820-6A4A933DD6DA}" type="presParOf" srcId="{E24D8001-E21B-418E-919F-DE9F78085199}" destId="{4301A96E-04B4-4546-B710-A0A95F6991D9}" srcOrd="6" destOrd="0" presId="urn:microsoft.com/office/officeart/2005/8/layout/vList5"/>
    <dgm:cxn modelId="{8CD60129-0F65-4F05-84E6-334C672A0925}" type="presParOf" srcId="{4301A96E-04B4-4546-B710-A0A95F6991D9}" destId="{84964588-CCE2-4D9F-A12C-4EFC264A9041}" srcOrd="0" destOrd="0" presId="urn:microsoft.com/office/officeart/2005/8/layout/vList5"/>
    <dgm:cxn modelId="{BC502DDA-56DD-470C-BE1D-F0D7663B6827}" type="presParOf" srcId="{4301A96E-04B4-4546-B710-A0A95F6991D9}" destId="{8BAFDBC9-5A12-4DD8-85F4-55D31DE9C66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4F0B0D-CBF6-4E9F-B9FC-B7AA9055EA1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t-EE"/>
        </a:p>
      </dgm:t>
    </dgm:pt>
    <dgm:pt modelId="{32EA0F00-F533-45FC-B583-572104ECB9DE}">
      <dgm:prSet phldrT="[Tekst]"/>
      <dgm:spPr/>
      <dgm:t>
        <a:bodyPr/>
        <a:lstStyle/>
        <a:p>
          <a:r>
            <a:rPr lang="et-EE" dirty="0"/>
            <a:t>I ETAPP	</a:t>
          </a:r>
        </a:p>
      </dgm:t>
    </dgm:pt>
    <dgm:pt modelId="{A2D80EAF-66F5-4CCF-802F-525C35311059}" type="parTrans" cxnId="{621163D4-825C-4CD3-953D-4FC9FEE99E4E}">
      <dgm:prSet/>
      <dgm:spPr/>
      <dgm:t>
        <a:bodyPr/>
        <a:lstStyle/>
        <a:p>
          <a:endParaRPr lang="et-EE"/>
        </a:p>
      </dgm:t>
    </dgm:pt>
    <dgm:pt modelId="{D0429EC2-FB64-4218-A9AA-0A146039CA29}" type="sibTrans" cxnId="{621163D4-825C-4CD3-953D-4FC9FEE99E4E}">
      <dgm:prSet/>
      <dgm:spPr/>
      <dgm:t>
        <a:bodyPr/>
        <a:lstStyle/>
        <a:p>
          <a:endParaRPr lang="et-EE"/>
        </a:p>
      </dgm:t>
    </dgm:pt>
    <dgm:pt modelId="{298AFF23-7090-41D4-A76D-6DAA6867B9A1}">
      <dgm:prSet phldrT="[Tekst]"/>
      <dgm:spPr/>
      <dgm:t>
        <a:bodyPr/>
        <a:lstStyle/>
        <a:p>
          <a:r>
            <a:rPr lang="et-EE" dirty="0"/>
            <a:t>Esmane kaardistus (ankeet)</a:t>
          </a:r>
        </a:p>
      </dgm:t>
    </dgm:pt>
    <dgm:pt modelId="{D0DFC4EF-9808-4F6C-87B2-4DAA3905FF21}" type="parTrans" cxnId="{03D82E9C-AB15-4D95-BBCC-04B0C45B870A}">
      <dgm:prSet/>
      <dgm:spPr/>
      <dgm:t>
        <a:bodyPr/>
        <a:lstStyle/>
        <a:p>
          <a:endParaRPr lang="et-EE"/>
        </a:p>
      </dgm:t>
    </dgm:pt>
    <dgm:pt modelId="{BE283252-9455-42F7-91BF-471F221AB677}" type="sibTrans" cxnId="{03D82E9C-AB15-4D95-BBCC-04B0C45B870A}">
      <dgm:prSet/>
      <dgm:spPr/>
      <dgm:t>
        <a:bodyPr/>
        <a:lstStyle/>
        <a:p>
          <a:endParaRPr lang="et-EE"/>
        </a:p>
      </dgm:t>
    </dgm:pt>
    <dgm:pt modelId="{1370AD1E-5FE9-4280-A743-D60B8A519948}">
      <dgm:prSet phldrT="[Tekst]"/>
      <dgm:spPr/>
      <dgm:t>
        <a:bodyPr/>
        <a:lstStyle/>
        <a:p>
          <a:r>
            <a:rPr lang="et-EE" dirty="0"/>
            <a:t>Ettepanekud </a:t>
          </a:r>
          <a:r>
            <a:rPr lang="et-EE" dirty="0" err="1"/>
            <a:t>KOV-ile</a:t>
          </a:r>
          <a:endParaRPr lang="et-EE" dirty="0"/>
        </a:p>
      </dgm:t>
    </dgm:pt>
    <dgm:pt modelId="{CF889FEA-0955-471D-8997-2551ACE47277}" type="sibTrans" cxnId="{B1455694-92E9-4EDC-B2CD-18322D2E3DD4}">
      <dgm:prSet/>
      <dgm:spPr/>
      <dgm:t>
        <a:bodyPr/>
        <a:lstStyle/>
        <a:p>
          <a:endParaRPr lang="et-EE"/>
        </a:p>
      </dgm:t>
    </dgm:pt>
    <dgm:pt modelId="{7BCF8A27-F4A8-4026-B926-3C59A3D2849C}" type="parTrans" cxnId="{B1455694-92E9-4EDC-B2CD-18322D2E3DD4}">
      <dgm:prSet/>
      <dgm:spPr/>
      <dgm:t>
        <a:bodyPr/>
        <a:lstStyle/>
        <a:p>
          <a:endParaRPr lang="et-EE"/>
        </a:p>
      </dgm:t>
    </dgm:pt>
    <dgm:pt modelId="{A19B2416-E868-47BB-B101-65DA2B7C895D}">
      <dgm:prSet phldrT="[Tekst]"/>
      <dgm:spPr/>
      <dgm:t>
        <a:bodyPr/>
        <a:lstStyle/>
        <a:p>
          <a:r>
            <a:rPr lang="et-EE" dirty="0"/>
            <a:t>II ETAPP</a:t>
          </a:r>
        </a:p>
      </dgm:t>
    </dgm:pt>
    <dgm:pt modelId="{57202B25-7C1F-486D-B73B-014518831991}" type="sibTrans" cxnId="{EE2221CF-0779-472B-847C-67173F982687}">
      <dgm:prSet/>
      <dgm:spPr/>
      <dgm:t>
        <a:bodyPr/>
        <a:lstStyle/>
        <a:p>
          <a:endParaRPr lang="et-EE"/>
        </a:p>
      </dgm:t>
    </dgm:pt>
    <dgm:pt modelId="{E7730914-3984-451B-B3BD-06DA8E29EA97}" type="parTrans" cxnId="{EE2221CF-0779-472B-847C-67173F982687}">
      <dgm:prSet/>
      <dgm:spPr/>
      <dgm:t>
        <a:bodyPr/>
        <a:lstStyle/>
        <a:p>
          <a:endParaRPr lang="et-EE"/>
        </a:p>
      </dgm:t>
    </dgm:pt>
    <dgm:pt modelId="{73122E69-5CE9-40FC-9290-CE3C72B3289A}">
      <dgm:prSet phldrT="[Tekst]"/>
      <dgm:spPr/>
      <dgm:t>
        <a:bodyPr/>
        <a:lstStyle/>
        <a:p>
          <a:r>
            <a:rPr lang="et-EE" dirty="0"/>
            <a:t>Tutvustav kohtumine</a:t>
          </a:r>
        </a:p>
      </dgm:t>
    </dgm:pt>
    <dgm:pt modelId="{8F666F4C-4ABD-4B2F-B24A-A1381E3291E1}" type="sibTrans" cxnId="{7210C399-507F-414A-8BB5-A82E59106B52}">
      <dgm:prSet/>
      <dgm:spPr/>
      <dgm:t>
        <a:bodyPr/>
        <a:lstStyle/>
        <a:p>
          <a:endParaRPr lang="et-EE"/>
        </a:p>
      </dgm:t>
    </dgm:pt>
    <dgm:pt modelId="{75573593-D464-4225-BC74-4F2E253ED977}" type="parTrans" cxnId="{7210C399-507F-414A-8BB5-A82E59106B52}">
      <dgm:prSet/>
      <dgm:spPr/>
      <dgm:t>
        <a:bodyPr/>
        <a:lstStyle/>
        <a:p>
          <a:endParaRPr lang="et-EE"/>
        </a:p>
      </dgm:t>
    </dgm:pt>
    <dgm:pt modelId="{BC3B79C6-0C4F-4B3A-8A33-A272AA52AE19}">
      <dgm:prSet phldrT="[Tekst]"/>
      <dgm:spPr/>
      <dgm:t>
        <a:bodyPr/>
        <a:lstStyle/>
        <a:p>
          <a:r>
            <a:rPr lang="et-EE" dirty="0"/>
            <a:t>III ETAPP	</a:t>
          </a:r>
        </a:p>
      </dgm:t>
    </dgm:pt>
    <dgm:pt modelId="{D45D7DDD-AB09-446B-99F9-0089E5429E64}" type="sibTrans" cxnId="{11C9415C-06F8-4E92-861C-A5272351C248}">
      <dgm:prSet/>
      <dgm:spPr/>
      <dgm:t>
        <a:bodyPr/>
        <a:lstStyle/>
        <a:p>
          <a:endParaRPr lang="et-EE"/>
        </a:p>
      </dgm:t>
    </dgm:pt>
    <dgm:pt modelId="{3DF56AE7-9F75-48D9-B938-F4904A505EB1}" type="parTrans" cxnId="{11C9415C-06F8-4E92-861C-A5272351C248}">
      <dgm:prSet/>
      <dgm:spPr/>
      <dgm:t>
        <a:bodyPr/>
        <a:lstStyle/>
        <a:p>
          <a:endParaRPr lang="et-EE"/>
        </a:p>
      </dgm:t>
    </dgm:pt>
    <dgm:pt modelId="{85DA2F18-68AE-4C42-9EA8-679F8AF10F49}">
      <dgm:prSet phldrT="[Tekst]"/>
      <dgm:spPr/>
      <dgm:t>
        <a:bodyPr/>
        <a:lstStyle/>
        <a:p>
          <a:r>
            <a:rPr lang="et-EE" dirty="0"/>
            <a:t>Sisendandmete kogumine	</a:t>
          </a:r>
        </a:p>
      </dgm:t>
    </dgm:pt>
    <dgm:pt modelId="{9420DB34-C019-4BCA-ADFC-ADF08BFB4E4E}" type="sibTrans" cxnId="{E380065F-5A1A-4E1B-9FFE-7C093C673FEC}">
      <dgm:prSet/>
      <dgm:spPr/>
      <dgm:t>
        <a:bodyPr/>
        <a:lstStyle/>
        <a:p>
          <a:endParaRPr lang="et-EE"/>
        </a:p>
      </dgm:t>
    </dgm:pt>
    <dgm:pt modelId="{1B9E2A4D-24FB-4F4D-8EE4-4D04FA1AC480}" type="parTrans" cxnId="{E380065F-5A1A-4E1B-9FFE-7C093C673FEC}">
      <dgm:prSet/>
      <dgm:spPr/>
      <dgm:t>
        <a:bodyPr/>
        <a:lstStyle/>
        <a:p>
          <a:endParaRPr lang="et-EE"/>
        </a:p>
      </dgm:t>
    </dgm:pt>
    <dgm:pt modelId="{F7AE5E35-B93F-4BF1-83BB-B07F40B07D21}">
      <dgm:prSet phldrT="[Tekst]"/>
      <dgm:spPr/>
      <dgm:t>
        <a:bodyPr/>
        <a:lstStyle/>
        <a:p>
          <a:r>
            <a:rPr lang="et-EE" b="1" i="0" dirty="0"/>
            <a:t>https://tinyurl.com/koolitee-kysitlus</a:t>
          </a:r>
          <a:endParaRPr lang="et-EE" dirty="0"/>
        </a:p>
      </dgm:t>
    </dgm:pt>
    <dgm:pt modelId="{3DC2B04C-22EF-4D6B-A9BF-7B0AF57C0C86}" type="sibTrans" cxnId="{B22AC615-ABEB-4B1C-BACC-B9242EDAF180}">
      <dgm:prSet/>
      <dgm:spPr/>
      <dgm:t>
        <a:bodyPr/>
        <a:lstStyle/>
        <a:p>
          <a:endParaRPr lang="et-EE"/>
        </a:p>
      </dgm:t>
    </dgm:pt>
    <dgm:pt modelId="{5888D05E-012F-4BBB-880E-35CDAF65D5D6}" type="parTrans" cxnId="{B22AC615-ABEB-4B1C-BACC-B9242EDAF180}">
      <dgm:prSet/>
      <dgm:spPr/>
      <dgm:t>
        <a:bodyPr/>
        <a:lstStyle/>
        <a:p>
          <a:endParaRPr lang="et-EE"/>
        </a:p>
      </dgm:t>
    </dgm:pt>
    <dgm:pt modelId="{4982C11F-20B8-45C3-922C-CD141D304846}">
      <dgm:prSet phldrT="[Tekst]"/>
      <dgm:spPr/>
      <dgm:t>
        <a:bodyPr/>
        <a:lstStyle/>
        <a:p>
          <a:r>
            <a:rPr lang="et-EE" dirty="0"/>
            <a:t>IV ETAPP</a:t>
          </a:r>
        </a:p>
      </dgm:t>
    </dgm:pt>
    <dgm:pt modelId="{D4364AF4-4E6C-4953-ADDB-27AEED02EB74}" type="sibTrans" cxnId="{888C2A10-4FF6-427E-973C-D9C161692EB8}">
      <dgm:prSet/>
      <dgm:spPr/>
      <dgm:t>
        <a:bodyPr/>
        <a:lstStyle/>
        <a:p>
          <a:endParaRPr lang="et-EE"/>
        </a:p>
      </dgm:t>
    </dgm:pt>
    <dgm:pt modelId="{C0D2852A-B1B1-4E89-B792-17EEFB4E2A4C}" type="parTrans" cxnId="{888C2A10-4FF6-427E-973C-D9C161692EB8}">
      <dgm:prSet/>
      <dgm:spPr/>
      <dgm:t>
        <a:bodyPr/>
        <a:lstStyle/>
        <a:p>
          <a:endParaRPr lang="et-EE"/>
        </a:p>
      </dgm:t>
    </dgm:pt>
    <dgm:pt modelId="{E24D8001-E21B-418E-919F-DE9F78085199}" type="pres">
      <dgm:prSet presAssocID="{5E4F0B0D-CBF6-4E9F-B9FC-B7AA9055EA13}" presName="Name0" presStyleCnt="0">
        <dgm:presLayoutVars>
          <dgm:dir/>
          <dgm:animLvl val="lvl"/>
          <dgm:resizeHandles val="exact"/>
        </dgm:presLayoutVars>
      </dgm:prSet>
      <dgm:spPr/>
    </dgm:pt>
    <dgm:pt modelId="{5A71EF95-32FE-4C2C-A0D3-13314A44D788}" type="pres">
      <dgm:prSet presAssocID="{32EA0F00-F533-45FC-B583-572104ECB9DE}" presName="linNode" presStyleCnt="0"/>
      <dgm:spPr/>
    </dgm:pt>
    <dgm:pt modelId="{D39D55C1-A107-46D9-93BB-D5ED2B3C39B6}" type="pres">
      <dgm:prSet presAssocID="{32EA0F00-F533-45FC-B583-572104ECB9DE}" presName="parentText" presStyleLbl="node1" presStyleIdx="0" presStyleCnt="4">
        <dgm:presLayoutVars>
          <dgm:chMax val="1"/>
          <dgm:bulletEnabled val="1"/>
        </dgm:presLayoutVars>
      </dgm:prSet>
      <dgm:spPr/>
    </dgm:pt>
    <dgm:pt modelId="{D2885158-D2AD-4648-8CA0-7C5A9BAA45D4}" type="pres">
      <dgm:prSet presAssocID="{32EA0F00-F533-45FC-B583-572104ECB9DE}" presName="descendantText" presStyleLbl="alignAccFollowNode1" presStyleIdx="0" presStyleCnt="4">
        <dgm:presLayoutVars>
          <dgm:bulletEnabled val="1"/>
        </dgm:presLayoutVars>
      </dgm:prSet>
      <dgm:spPr/>
    </dgm:pt>
    <dgm:pt modelId="{9987E8A8-FD42-458B-AA94-63AA89E4305F}" type="pres">
      <dgm:prSet presAssocID="{D0429EC2-FB64-4218-A9AA-0A146039CA29}" presName="sp" presStyleCnt="0"/>
      <dgm:spPr/>
    </dgm:pt>
    <dgm:pt modelId="{C20B7202-1BE6-4D87-85EC-DA8ABCFE599A}" type="pres">
      <dgm:prSet presAssocID="{A19B2416-E868-47BB-B101-65DA2B7C895D}" presName="linNode" presStyleCnt="0"/>
      <dgm:spPr/>
    </dgm:pt>
    <dgm:pt modelId="{688E05D0-0EF6-458F-A08D-7CBC28675829}" type="pres">
      <dgm:prSet presAssocID="{A19B2416-E868-47BB-B101-65DA2B7C895D}" presName="parentText" presStyleLbl="node1" presStyleIdx="1" presStyleCnt="4">
        <dgm:presLayoutVars>
          <dgm:chMax val="1"/>
          <dgm:bulletEnabled val="1"/>
        </dgm:presLayoutVars>
      </dgm:prSet>
      <dgm:spPr/>
    </dgm:pt>
    <dgm:pt modelId="{5CCC8EC8-97FF-4E90-AECD-BA1DA34FFB0B}" type="pres">
      <dgm:prSet presAssocID="{A19B2416-E868-47BB-B101-65DA2B7C895D}" presName="descendantText" presStyleLbl="alignAccFollowNode1" presStyleIdx="1" presStyleCnt="4" custLinFactNeighborX="-331">
        <dgm:presLayoutVars>
          <dgm:bulletEnabled val="1"/>
        </dgm:presLayoutVars>
      </dgm:prSet>
      <dgm:spPr/>
    </dgm:pt>
    <dgm:pt modelId="{733F33BC-F776-4C20-BA1C-2886E345BE14}" type="pres">
      <dgm:prSet presAssocID="{57202B25-7C1F-486D-B73B-014518831991}" presName="sp" presStyleCnt="0"/>
      <dgm:spPr/>
    </dgm:pt>
    <dgm:pt modelId="{2946A19D-C4AB-492C-8495-79B363E5DB13}" type="pres">
      <dgm:prSet presAssocID="{BC3B79C6-0C4F-4B3A-8A33-A272AA52AE19}" presName="linNode" presStyleCnt="0"/>
      <dgm:spPr/>
    </dgm:pt>
    <dgm:pt modelId="{2F1EC41F-F9F0-40F6-A8B4-98C1E25CE0D6}" type="pres">
      <dgm:prSet presAssocID="{BC3B79C6-0C4F-4B3A-8A33-A272AA52AE19}" presName="parentText" presStyleLbl="node1" presStyleIdx="2" presStyleCnt="4">
        <dgm:presLayoutVars>
          <dgm:chMax val="1"/>
          <dgm:bulletEnabled val="1"/>
        </dgm:presLayoutVars>
      </dgm:prSet>
      <dgm:spPr/>
    </dgm:pt>
    <dgm:pt modelId="{CD61C7BB-92E0-4CDC-8F1D-7FB0AE79B99F}" type="pres">
      <dgm:prSet presAssocID="{BC3B79C6-0C4F-4B3A-8A33-A272AA52AE19}" presName="descendantText" presStyleLbl="alignAccFollowNode1" presStyleIdx="2" presStyleCnt="4">
        <dgm:presLayoutVars>
          <dgm:bulletEnabled val="1"/>
        </dgm:presLayoutVars>
      </dgm:prSet>
      <dgm:spPr/>
    </dgm:pt>
    <dgm:pt modelId="{FD23F613-CC9A-479B-906C-179342F7B00C}" type="pres">
      <dgm:prSet presAssocID="{D45D7DDD-AB09-446B-99F9-0089E5429E64}" presName="sp" presStyleCnt="0"/>
      <dgm:spPr/>
    </dgm:pt>
    <dgm:pt modelId="{4301A96E-04B4-4546-B710-A0A95F6991D9}" type="pres">
      <dgm:prSet presAssocID="{4982C11F-20B8-45C3-922C-CD141D304846}" presName="linNode" presStyleCnt="0"/>
      <dgm:spPr/>
    </dgm:pt>
    <dgm:pt modelId="{84964588-CCE2-4D9F-A12C-4EFC264A9041}" type="pres">
      <dgm:prSet presAssocID="{4982C11F-20B8-45C3-922C-CD141D304846}" presName="parentText" presStyleLbl="node1" presStyleIdx="3" presStyleCnt="4">
        <dgm:presLayoutVars>
          <dgm:chMax val="1"/>
          <dgm:bulletEnabled val="1"/>
        </dgm:presLayoutVars>
      </dgm:prSet>
      <dgm:spPr/>
    </dgm:pt>
    <dgm:pt modelId="{8BAFDBC9-5A12-4DD8-85F4-55D31DE9C664}" type="pres">
      <dgm:prSet presAssocID="{4982C11F-20B8-45C3-922C-CD141D304846}" presName="descendantText" presStyleLbl="alignAccFollowNode1" presStyleIdx="3" presStyleCnt="4">
        <dgm:presLayoutVars>
          <dgm:bulletEnabled val="1"/>
        </dgm:presLayoutVars>
      </dgm:prSet>
      <dgm:spPr/>
    </dgm:pt>
  </dgm:ptLst>
  <dgm:cxnLst>
    <dgm:cxn modelId="{888C2A10-4FF6-427E-973C-D9C161692EB8}" srcId="{5E4F0B0D-CBF6-4E9F-B9FC-B7AA9055EA13}" destId="{4982C11F-20B8-45C3-922C-CD141D304846}" srcOrd="3" destOrd="0" parTransId="{C0D2852A-B1B1-4E89-B792-17EEFB4E2A4C}" sibTransId="{D4364AF4-4E6C-4953-ADDB-27AEED02EB74}"/>
    <dgm:cxn modelId="{B22AC615-ABEB-4B1C-BACC-B9242EDAF180}" srcId="{BC3B79C6-0C4F-4B3A-8A33-A272AA52AE19}" destId="{F7AE5E35-B93F-4BF1-83BB-B07F40B07D21}" srcOrd="1" destOrd="0" parTransId="{5888D05E-012F-4BBB-880E-35CDAF65D5D6}" sibTransId="{3DC2B04C-22EF-4D6B-A9BF-7B0AF57C0C86}"/>
    <dgm:cxn modelId="{7AD1B821-94A7-4BA4-89FA-694EF313BD0F}" type="presOf" srcId="{BC3B79C6-0C4F-4B3A-8A33-A272AA52AE19}" destId="{2F1EC41F-F9F0-40F6-A8B4-98C1E25CE0D6}" srcOrd="0" destOrd="0" presId="urn:microsoft.com/office/officeart/2005/8/layout/vList5"/>
    <dgm:cxn modelId="{4FAD3332-618B-4748-8CEC-A3AC6B733311}" type="presOf" srcId="{1370AD1E-5FE9-4280-A743-D60B8A519948}" destId="{8BAFDBC9-5A12-4DD8-85F4-55D31DE9C664}" srcOrd="0" destOrd="0" presId="urn:microsoft.com/office/officeart/2005/8/layout/vList5"/>
    <dgm:cxn modelId="{960A3434-AB9E-4B83-BE0A-38A6669194D3}" type="presOf" srcId="{73122E69-5CE9-40FC-9290-CE3C72B3289A}" destId="{5CCC8EC8-97FF-4E90-AECD-BA1DA34FFB0B}" srcOrd="0" destOrd="0" presId="urn:microsoft.com/office/officeart/2005/8/layout/vList5"/>
    <dgm:cxn modelId="{11C9415C-06F8-4E92-861C-A5272351C248}" srcId="{5E4F0B0D-CBF6-4E9F-B9FC-B7AA9055EA13}" destId="{BC3B79C6-0C4F-4B3A-8A33-A272AA52AE19}" srcOrd="2" destOrd="0" parTransId="{3DF56AE7-9F75-48D9-B938-F4904A505EB1}" sibTransId="{D45D7DDD-AB09-446B-99F9-0089E5429E64}"/>
    <dgm:cxn modelId="{2B83A95D-9183-4E14-8B97-F6FDEA7DC348}" type="presOf" srcId="{F7AE5E35-B93F-4BF1-83BB-B07F40B07D21}" destId="{CD61C7BB-92E0-4CDC-8F1D-7FB0AE79B99F}" srcOrd="0" destOrd="1" presId="urn:microsoft.com/office/officeart/2005/8/layout/vList5"/>
    <dgm:cxn modelId="{E380065F-5A1A-4E1B-9FFE-7C093C673FEC}" srcId="{BC3B79C6-0C4F-4B3A-8A33-A272AA52AE19}" destId="{85DA2F18-68AE-4C42-9EA8-679F8AF10F49}" srcOrd="0" destOrd="0" parTransId="{1B9E2A4D-24FB-4F4D-8EE4-4D04FA1AC480}" sibTransId="{9420DB34-C019-4BCA-ADFC-ADF08BFB4E4E}"/>
    <dgm:cxn modelId="{1426F44A-6E40-4B6B-9A78-464B3144E651}" type="presOf" srcId="{32EA0F00-F533-45FC-B583-572104ECB9DE}" destId="{D39D55C1-A107-46D9-93BB-D5ED2B3C39B6}" srcOrd="0" destOrd="0" presId="urn:microsoft.com/office/officeart/2005/8/layout/vList5"/>
    <dgm:cxn modelId="{B59AB555-7B7A-4E48-9E15-78A710DF25BA}" type="presOf" srcId="{5E4F0B0D-CBF6-4E9F-B9FC-B7AA9055EA13}" destId="{E24D8001-E21B-418E-919F-DE9F78085199}" srcOrd="0" destOrd="0" presId="urn:microsoft.com/office/officeart/2005/8/layout/vList5"/>
    <dgm:cxn modelId="{B1455694-92E9-4EDC-B2CD-18322D2E3DD4}" srcId="{4982C11F-20B8-45C3-922C-CD141D304846}" destId="{1370AD1E-5FE9-4280-A743-D60B8A519948}" srcOrd="0" destOrd="0" parTransId="{7BCF8A27-F4A8-4026-B926-3C59A3D2849C}" sibTransId="{CF889FEA-0955-471D-8997-2551ACE47277}"/>
    <dgm:cxn modelId="{7210C399-507F-414A-8BB5-A82E59106B52}" srcId="{A19B2416-E868-47BB-B101-65DA2B7C895D}" destId="{73122E69-5CE9-40FC-9290-CE3C72B3289A}" srcOrd="0" destOrd="0" parTransId="{75573593-D464-4225-BC74-4F2E253ED977}" sibTransId="{8F666F4C-4ABD-4B2F-B24A-A1381E3291E1}"/>
    <dgm:cxn modelId="{03D82E9C-AB15-4D95-BBCC-04B0C45B870A}" srcId="{32EA0F00-F533-45FC-B583-572104ECB9DE}" destId="{298AFF23-7090-41D4-A76D-6DAA6867B9A1}" srcOrd="0" destOrd="0" parTransId="{D0DFC4EF-9808-4F6C-87B2-4DAA3905FF21}" sibTransId="{BE283252-9455-42F7-91BF-471F221AB677}"/>
    <dgm:cxn modelId="{81D9A4A6-9572-4D64-B533-D6D6F366A5EF}" type="presOf" srcId="{A19B2416-E868-47BB-B101-65DA2B7C895D}" destId="{688E05D0-0EF6-458F-A08D-7CBC28675829}" srcOrd="0" destOrd="0" presId="urn:microsoft.com/office/officeart/2005/8/layout/vList5"/>
    <dgm:cxn modelId="{3C0E5CAB-32CD-4E5E-B11C-1111CA269F28}" type="presOf" srcId="{4982C11F-20B8-45C3-922C-CD141D304846}" destId="{84964588-CCE2-4D9F-A12C-4EFC264A9041}" srcOrd="0" destOrd="0" presId="urn:microsoft.com/office/officeart/2005/8/layout/vList5"/>
    <dgm:cxn modelId="{3FDF8EB9-1376-4134-9CC7-53F6EE8878EC}" type="presOf" srcId="{85DA2F18-68AE-4C42-9EA8-679F8AF10F49}" destId="{CD61C7BB-92E0-4CDC-8F1D-7FB0AE79B99F}" srcOrd="0" destOrd="0" presId="urn:microsoft.com/office/officeart/2005/8/layout/vList5"/>
    <dgm:cxn modelId="{2391E6CD-353C-42CD-A5F4-EC9828CC742D}" type="presOf" srcId="{298AFF23-7090-41D4-A76D-6DAA6867B9A1}" destId="{D2885158-D2AD-4648-8CA0-7C5A9BAA45D4}" srcOrd="0" destOrd="0" presId="urn:microsoft.com/office/officeart/2005/8/layout/vList5"/>
    <dgm:cxn modelId="{EE2221CF-0779-472B-847C-67173F982687}" srcId="{5E4F0B0D-CBF6-4E9F-B9FC-B7AA9055EA13}" destId="{A19B2416-E868-47BB-B101-65DA2B7C895D}" srcOrd="1" destOrd="0" parTransId="{E7730914-3984-451B-B3BD-06DA8E29EA97}" sibTransId="{57202B25-7C1F-486D-B73B-014518831991}"/>
    <dgm:cxn modelId="{621163D4-825C-4CD3-953D-4FC9FEE99E4E}" srcId="{5E4F0B0D-CBF6-4E9F-B9FC-B7AA9055EA13}" destId="{32EA0F00-F533-45FC-B583-572104ECB9DE}" srcOrd="0" destOrd="0" parTransId="{A2D80EAF-66F5-4CCF-802F-525C35311059}" sibTransId="{D0429EC2-FB64-4218-A9AA-0A146039CA29}"/>
    <dgm:cxn modelId="{6D5A4BA6-770A-4321-9597-A8EF2DEB55E1}" type="presParOf" srcId="{E24D8001-E21B-418E-919F-DE9F78085199}" destId="{5A71EF95-32FE-4C2C-A0D3-13314A44D788}" srcOrd="0" destOrd="0" presId="urn:microsoft.com/office/officeart/2005/8/layout/vList5"/>
    <dgm:cxn modelId="{D2351674-7D7A-4691-8628-017AD1BC347C}" type="presParOf" srcId="{5A71EF95-32FE-4C2C-A0D3-13314A44D788}" destId="{D39D55C1-A107-46D9-93BB-D5ED2B3C39B6}" srcOrd="0" destOrd="0" presId="urn:microsoft.com/office/officeart/2005/8/layout/vList5"/>
    <dgm:cxn modelId="{73F5206C-DEE4-43B1-AC82-5A0D0F5D7E26}" type="presParOf" srcId="{5A71EF95-32FE-4C2C-A0D3-13314A44D788}" destId="{D2885158-D2AD-4648-8CA0-7C5A9BAA45D4}" srcOrd="1" destOrd="0" presId="urn:microsoft.com/office/officeart/2005/8/layout/vList5"/>
    <dgm:cxn modelId="{E2BB6DE9-7026-4FB5-B6AC-156C17D38C40}" type="presParOf" srcId="{E24D8001-E21B-418E-919F-DE9F78085199}" destId="{9987E8A8-FD42-458B-AA94-63AA89E4305F}" srcOrd="1" destOrd="0" presId="urn:microsoft.com/office/officeart/2005/8/layout/vList5"/>
    <dgm:cxn modelId="{27DBEC0A-469D-485F-B861-5E61CDF8BD38}" type="presParOf" srcId="{E24D8001-E21B-418E-919F-DE9F78085199}" destId="{C20B7202-1BE6-4D87-85EC-DA8ABCFE599A}" srcOrd="2" destOrd="0" presId="urn:microsoft.com/office/officeart/2005/8/layout/vList5"/>
    <dgm:cxn modelId="{1DA33ECB-4991-4A6D-986D-916F9475FEB8}" type="presParOf" srcId="{C20B7202-1BE6-4D87-85EC-DA8ABCFE599A}" destId="{688E05D0-0EF6-458F-A08D-7CBC28675829}" srcOrd="0" destOrd="0" presId="urn:microsoft.com/office/officeart/2005/8/layout/vList5"/>
    <dgm:cxn modelId="{83A0A09B-3172-49B3-8086-CD1E69F5C7A6}" type="presParOf" srcId="{C20B7202-1BE6-4D87-85EC-DA8ABCFE599A}" destId="{5CCC8EC8-97FF-4E90-AECD-BA1DA34FFB0B}" srcOrd="1" destOrd="0" presId="urn:microsoft.com/office/officeart/2005/8/layout/vList5"/>
    <dgm:cxn modelId="{C16A8C70-50C2-4B41-9097-1B39950E8A19}" type="presParOf" srcId="{E24D8001-E21B-418E-919F-DE9F78085199}" destId="{733F33BC-F776-4C20-BA1C-2886E345BE14}" srcOrd="3" destOrd="0" presId="urn:microsoft.com/office/officeart/2005/8/layout/vList5"/>
    <dgm:cxn modelId="{98691217-225A-4CA0-88E4-3E7DA8FA3698}" type="presParOf" srcId="{E24D8001-E21B-418E-919F-DE9F78085199}" destId="{2946A19D-C4AB-492C-8495-79B363E5DB13}" srcOrd="4" destOrd="0" presId="urn:microsoft.com/office/officeart/2005/8/layout/vList5"/>
    <dgm:cxn modelId="{EE8FA366-A970-4ACD-83B1-E93C641115D3}" type="presParOf" srcId="{2946A19D-C4AB-492C-8495-79B363E5DB13}" destId="{2F1EC41F-F9F0-40F6-A8B4-98C1E25CE0D6}" srcOrd="0" destOrd="0" presId="urn:microsoft.com/office/officeart/2005/8/layout/vList5"/>
    <dgm:cxn modelId="{B76B4C5A-3A40-4118-BF4E-B1A9E0F2C892}" type="presParOf" srcId="{2946A19D-C4AB-492C-8495-79B363E5DB13}" destId="{CD61C7BB-92E0-4CDC-8F1D-7FB0AE79B99F}" srcOrd="1" destOrd="0" presId="urn:microsoft.com/office/officeart/2005/8/layout/vList5"/>
    <dgm:cxn modelId="{2122481B-52CA-450A-B7B5-A4D48365139A}" type="presParOf" srcId="{E24D8001-E21B-418E-919F-DE9F78085199}" destId="{FD23F613-CC9A-479B-906C-179342F7B00C}" srcOrd="5" destOrd="0" presId="urn:microsoft.com/office/officeart/2005/8/layout/vList5"/>
    <dgm:cxn modelId="{B2448042-E6CC-4E54-A820-6A4A933DD6DA}" type="presParOf" srcId="{E24D8001-E21B-418E-919F-DE9F78085199}" destId="{4301A96E-04B4-4546-B710-A0A95F6991D9}" srcOrd="6" destOrd="0" presId="urn:microsoft.com/office/officeart/2005/8/layout/vList5"/>
    <dgm:cxn modelId="{8CD60129-0F65-4F05-84E6-334C672A0925}" type="presParOf" srcId="{4301A96E-04B4-4546-B710-A0A95F6991D9}" destId="{84964588-CCE2-4D9F-A12C-4EFC264A9041}" srcOrd="0" destOrd="0" presId="urn:microsoft.com/office/officeart/2005/8/layout/vList5"/>
    <dgm:cxn modelId="{BC502DDA-56DD-470C-BE1D-F0D7663B6827}" type="presParOf" srcId="{4301A96E-04B4-4546-B710-A0A95F6991D9}" destId="{8BAFDBC9-5A12-4DD8-85F4-55D31DE9C66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E4F0B0D-CBF6-4E9F-B9FC-B7AA9055EA1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t-EE"/>
        </a:p>
      </dgm:t>
    </dgm:pt>
    <dgm:pt modelId="{32EA0F00-F533-45FC-B583-572104ECB9DE}">
      <dgm:prSet phldrT="[Tekst]"/>
      <dgm:spPr/>
      <dgm:t>
        <a:bodyPr/>
        <a:lstStyle/>
        <a:p>
          <a:r>
            <a:rPr lang="et-EE" dirty="0"/>
            <a:t>I ETAPP	</a:t>
          </a:r>
        </a:p>
      </dgm:t>
    </dgm:pt>
    <dgm:pt modelId="{A2D80EAF-66F5-4CCF-802F-525C35311059}" type="parTrans" cxnId="{621163D4-825C-4CD3-953D-4FC9FEE99E4E}">
      <dgm:prSet/>
      <dgm:spPr/>
      <dgm:t>
        <a:bodyPr/>
        <a:lstStyle/>
        <a:p>
          <a:endParaRPr lang="et-EE"/>
        </a:p>
      </dgm:t>
    </dgm:pt>
    <dgm:pt modelId="{D0429EC2-FB64-4218-A9AA-0A146039CA29}" type="sibTrans" cxnId="{621163D4-825C-4CD3-953D-4FC9FEE99E4E}">
      <dgm:prSet/>
      <dgm:spPr/>
      <dgm:t>
        <a:bodyPr/>
        <a:lstStyle/>
        <a:p>
          <a:endParaRPr lang="et-EE"/>
        </a:p>
      </dgm:t>
    </dgm:pt>
    <dgm:pt modelId="{298AFF23-7090-41D4-A76D-6DAA6867B9A1}">
      <dgm:prSet phldrT="[Tekst]"/>
      <dgm:spPr/>
      <dgm:t>
        <a:bodyPr/>
        <a:lstStyle/>
        <a:p>
          <a:r>
            <a:rPr lang="et-EE" dirty="0"/>
            <a:t>Esmane kaardistus (ankeet)</a:t>
          </a:r>
        </a:p>
      </dgm:t>
    </dgm:pt>
    <dgm:pt modelId="{D0DFC4EF-9808-4F6C-87B2-4DAA3905FF21}" type="parTrans" cxnId="{03D82E9C-AB15-4D95-BBCC-04B0C45B870A}">
      <dgm:prSet/>
      <dgm:spPr/>
      <dgm:t>
        <a:bodyPr/>
        <a:lstStyle/>
        <a:p>
          <a:endParaRPr lang="et-EE"/>
        </a:p>
      </dgm:t>
    </dgm:pt>
    <dgm:pt modelId="{BE283252-9455-42F7-91BF-471F221AB677}" type="sibTrans" cxnId="{03D82E9C-AB15-4D95-BBCC-04B0C45B870A}">
      <dgm:prSet/>
      <dgm:spPr/>
      <dgm:t>
        <a:bodyPr/>
        <a:lstStyle/>
        <a:p>
          <a:endParaRPr lang="et-EE"/>
        </a:p>
      </dgm:t>
    </dgm:pt>
    <dgm:pt modelId="{1370AD1E-5FE9-4280-A743-D60B8A519948}">
      <dgm:prSet phldrT="[Tekst]"/>
      <dgm:spPr/>
      <dgm:t>
        <a:bodyPr/>
        <a:lstStyle/>
        <a:p>
          <a:r>
            <a:rPr lang="et-EE" dirty="0"/>
            <a:t>Ettepanekud </a:t>
          </a:r>
          <a:r>
            <a:rPr lang="et-EE" dirty="0" err="1"/>
            <a:t>KOV-ile</a:t>
          </a:r>
          <a:endParaRPr lang="et-EE" dirty="0"/>
        </a:p>
      </dgm:t>
    </dgm:pt>
    <dgm:pt modelId="{CF889FEA-0955-471D-8997-2551ACE47277}" type="sibTrans" cxnId="{B1455694-92E9-4EDC-B2CD-18322D2E3DD4}">
      <dgm:prSet/>
      <dgm:spPr/>
      <dgm:t>
        <a:bodyPr/>
        <a:lstStyle/>
        <a:p>
          <a:endParaRPr lang="et-EE"/>
        </a:p>
      </dgm:t>
    </dgm:pt>
    <dgm:pt modelId="{7BCF8A27-F4A8-4026-B926-3C59A3D2849C}" type="parTrans" cxnId="{B1455694-92E9-4EDC-B2CD-18322D2E3DD4}">
      <dgm:prSet/>
      <dgm:spPr/>
      <dgm:t>
        <a:bodyPr/>
        <a:lstStyle/>
        <a:p>
          <a:endParaRPr lang="et-EE"/>
        </a:p>
      </dgm:t>
    </dgm:pt>
    <dgm:pt modelId="{A19B2416-E868-47BB-B101-65DA2B7C895D}">
      <dgm:prSet phldrT="[Tekst]"/>
      <dgm:spPr/>
      <dgm:t>
        <a:bodyPr/>
        <a:lstStyle/>
        <a:p>
          <a:r>
            <a:rPr lang="et-EE" dirty="0"/>
            <a:t>II ETAPP</a:t>
          </a:r>
        </a:p>
      </dgm:t>
    </dgm:pt>
    <dgm:pt modelId="{57202B25-7C1F-486D-B73B-014518831991}" type="sibTrans" cxnId="{EE2221CF-0779-472B-847C-67173F982687}">
      <dgm:prSet/>
      <dgm:spPr/>
      <dgm:t>
        <a:bodyPr/>
        <a:lstStyle/>
        <a:p>
          <a:endParaRPr lang="et-EE"/>
        </a:p>
      </dgm:t>
    </dgm:pt>
    <dgm:pt modelId="{E7730914-3984-451B-B3BD-06DA8E29EA97}" type="parTrans" cxnId="{EE2221CF-0779-472B-847C-67173F982687}">
      <dgm:prSet/>
      <dgm:spPr/>
      <dgm:t>
        <a:bodyPr/>
        <a:lstStyle/>
        <a:p>
          <a:endParaRPr lang="et-EE"/>
        </a:p>
      </dgm:t>
    </dgm:pt>
    <dgm:pt modelId="{73122E69-5CE9-40FC-9290-CE3C72B3289A}">
      <dgm:prSet phldrT="[Tekst]"/>
      <dgm:spPr/>
      <dgm:t>
        <a:bodyPr/>
        <a:lstStyle/>
        <a:p>
          <a:r>
            <a:rPr lang="et-EE" dirty="0"/>
            <a:t>Tutvustav kohtumine</a:t>
          </a:r>
        </a:p>
      </dgm:t>
    </dgm:pt>
    <dgm:pt modelId="{8F666F4C-4ABD-4B2F-B24A-A1381E3291E1}" type="sibTrans" cxnId="{7210C399-507F-414A-8BB5-A82E59106B52}">
      <dgm:prSet/>
      <dgm:spPr/>
      <dgm:t>
        <a:bodyPr/>
        <a:lstStyle/>
        <a:p>
          <a:endParaRPr lang="et-EE"/>
        </a:p>
      </dgm:t>
    </dgm:pt>
    <dgm:pt modelId="{75573593-D464-4225-BC74-4F2E253ED977}" type="parTrans" cxnId="{7210C399-507F-414A-8BB5-A82E59106B52}">
      <dgm:prSet/>
      <dgm:spPr/>
      <dgm:t>
        <a:bodyPr/>
        <a:lstStyle/>
        <a:p>
          <a:endParaRPr lang="et-EE"/>
        </a:p>
      </dgm:t>
    </dgm:pt>
    <dgm:pt modelId="{BC3B79C6-0C4F-4B3A-8A33-A272AA52AE19}">
      <dgm:prSet phldrT="[Tekst]"/>
      <dgm:spPr/>
      <dgm:t>
        <a:bodyPr/>
        <a:lstStyle/>
        <a:p>
          <a:r>
            <a:rPr lang="et-EE" dirty="0"/>
            <a:t>III ETAPP	</a:t>
          </a:r>
        </a:p>
      </dgm:t>
    </dgm:pt>
    <dgm:pt modelId="{D45D7DDD-AB09-446B-99F9-0089E5429E64}" type="sibTrans" cxnId="{11C9415C-06F8-4E92-861C-A5272351C248}">
      <dgm:prSet/>
      <dgm:spPr/>
      <dgm:t>
        <a:bodyPr/>
        <a:lstStyle/>
        <a:p>
          <a:endParaRPr lang="et-EE"/>
        </a:p>
      </dgm:t>
    </dgm:pt>
    <dgm:pt modelId="{3DF56AE7-9F75-48D9-B938-F4904A505EB1}" type="parTrans" cxnId="{11C9415C-06F8-4E92-861C-A5272351C248}">
      <dgm:prSet/>
      <dgm:spPr/>
      <dgm:t>
        <a:bodyPr/>
        <a:lstStyle/>
        <a:p>
          <a:endParaRPr lang="et-EE"/>
        </a:p>
      </dgm:t>
    </dgm:pt>
    <dgm:pt modelId="{85DA2F18-68AE-4C42-9EA8-679F8AF10F49}">
      <dgm:prSet phldrT="[Tekst]"/>
      <dgm:spPr/>
      <dgm:t>
        <a:bodyPr/>
        <a:lstStyle/>
        <a:p>
          <a:r>
            <a:rPr lang="et-EE" dirty="0"/>
            <a:t>Sisendandmete kogumine	</a:t>
          </a:r>
        </a:p>
      </dgm:t>
    </dgm:pt>
    <dgm:pt modelId="{9420DB34-C019-4BCA-ADFC-ADF08BFB4E4E}" type="sibTrans" cxnId="{E380065F-5A1A-4E1B-9FFE-7C093C673FEC}">
      <dgm:prSet/>
      <dgm:spPr/>
      <dgm:t>
        <a:bodyPr/>
        <a:lstStyle/>
        <a:p>
          <a:endParaRPr lang="et-EE"/>
        </a:p>
      </dgm:t>
    </dgm:pt>
    <dgm:pt modelId="{1B9E2A4D-24FB-4F4D-8EE4-4D04FA1AC480}" type="parTrans" cxnId="{E380065F-5A1A-4E1B-9FFE-7C093C673FEC}">
      <dgm:prSet/>
      <dgm:spPr/>
      <dgm:t>
        <a:bodyPr/>
        <a:lstStyle/>
        <a:p>
          <a:endParaRPr lang="et-EE"/>
        </a:p>
      </dgm:t>
    </dgm:pt>
    <dgm:pt modelId="{F7AE5E35-B93F-4BF1-83BB-B07F40B07D21}">
      <dgm:prSet phldrT="[Tekst]"/>
      <dgm:spPr/>
      <dgm:t>
        <a:bodyPr/>
        <a:lstStyle/>
        <a:p>
          <a:r>
            <a:rPr lang="et-EE" b="1" i="0" dirty="0"/>
            <a:t>https://tinyurl.com/koolitee-kysitlus</a:t>
          </a:r>
          <a:endParaRPr lang="et-EE" dirty="0"/>
        </a:p>
      </dgm:t>
    </dgm:pt>
    <dgm:pt modelId="{3DC2B04C-22EF-4D6B-A9BF-7B0AF57C0C86}" type="sibTrans" cxnId="{B22AC615-ABEB-4B1C-BACC-B9242EDAF180}">
      <dgm:prSet/>
      <dgm:spPr/>
      <dgm:t>
        <a:bodyPr/>
        <a:lstStyle/>
        <a:p>
          <a:endParaRPr lang="et-EE"/>
        </a:p>
      </dgm:t>
    </dgm:pt>
    <dgm:pt modelId="{5888D05E-012F-4BBB-880E-35CDAF65D5D6}" type="parTrans" cxnId="{B22AC615-ABEB-4B1C-BACC-B9242EDAF180}">
      <dgm:prSet/>
      <dgm:spPr/>
      <dgm:t>
        <a:bodyPr/>
        <a:lstStyle/>
        <a:p>
          <a:endParaRPr lang="et-EE"/>
        </a:p>
      </dgm:t>
    </dgm:pt>
    <dgm:pt modelId="{4982C11F-20B8-45C3-922C-CD141D304846}">
      <dgm:prSet phldrT="[Tekst]"/>
      <dgm:spPr/>
      <dgm:t>
        <a:bodyPr/>
        <a:lstStyle/>
        <a:p>
          <a:r>
            <a:rPr lang="et-EE" dirty="0"/>
            <a:t>IV ETAPP</a:t>
          </a:r>
        </a:p>
      </dgm:t>
    </dgm:pt>
    <dgm:pt modelId="{D4364AF4-4E6C-4953-ADDB-27AEED02EB74}" type="sibTrans" cxnId="{888C2A10-4FF6-427E-973C-D9C161692EB8}">
      <dgm:prSet/>
      <dgm:spPr/>
      <dgm:t>
        <a:bodyPr/>
        <a:lstStyle/>
        <a:p>
          <a:endParaRPr lang="et-EE"/>
        </a:p>
      </dgm:t>
    </dgm:pt>
    <dgm:pt modelId="{C0D2852A-B1B1-4E89-B792-17EEFB4E2A4C}" type="parTrans" cxnId="{888C2A10-4FF6-427E-973C-D9C161692EB8}">
      <dgm:prSet/>
      <dgm:spPr/>
      <dgm:t>
        <a:bodyPr/>
        <a:lstStyle/>
        <a:p>
          <a:endParaRPr lang="et-EE"/>
        </a:p>
      </dgm:t>
    </dgm:pt>
    <dgm:pt modelId="{E24D8001-E21B-418E-919F-DE9F78085199}" type="pres">
      <dgm:prSet presAssocID="{5E4F0B0D-CBF6-4E9F-B9FC-B7AA9055EA13}" presName="Name0" presStyleCnt="0">
        <dgm:presLayoutVars>
          <dgm:dir/>
          <dgm:animLvl val="lvl"/>
          <dgm:resizeHandles val="exact"/>
        </dgm:presLayoutVars>
      </dgm:prSet>
      <dgm:spPr/>
    </dgm:pt>
    <dgm:pt modelId="{5A71EF95-32FE-4C2C-A0D3-13314A44D788}" type="pres">
      <dgm:prSet presAssocID="{32EA0F00-F533-45FC-B583-572104ECB9DE}" presName="linNode" presStyleCnt="0"/>
      <dgm:spPr/>
    </dgm:pt>
    <dgm:pt modelId="{D39D55C1-A107-46D9-93BB-D5ED2B3C39B6}" type="pres">
      <dgm:prSet presAssocID="{32EA0F00-F533-45FC-B583-572104ECB9DE}" presName="parentText" presStyleLbl="node1" presStyleIdx="0" presStyleCnt="4">
        <dgm:presLayoutVars>
          <dgm:chMax val="1"/>
          <dgm:bulletEnabled val="1"/>
        </dgm:presLayoutVars>
      </dgm:prSet>
      <dgm:spPr/>
    </dgm:pt>
    <dgm:pt modelId="{D2885158-D2AD-4648-8CA0-7C5A9BAA45D4}" type="pres">
      <dgm:prSet presAssocID="{32EA0F00-F533-45FC-B583-572104ECB9DE}" presName="descendantText" presStyleLbl="alignAccFollowNode1" presStyleIdx="0" presStyleCnt="4">
        <dgm:presLayoutVars>
          <dgm:bulletEnabled val="1"/>
        </dgm:presLayoutVars>
      </dgm:prSet>
      <dgm:spPr/>
    </dgm:pt>
    <dgm:pt modelId="{9987E8A8-FD42-458B-AA94-63AA89E4305F}" type="pres">
      <dgm:prSet presAssocID="{D0429EC2-FB64-4218-A9AA-0A146039CA29}" presName="sp" presStyleCnt="0"/>
      <dgm:spPr/>
    </dgm:pt>
    <dgm:pt modelId="{C20B7202-1BE6-4D87-85EC-DA8ABCFE599A}" type="pres">
      <dgm:prSet presAssocID="{A19B2416-E868-47BB-B101-65DA2B7C895D}" presName="linNode" presStyleCnt="0"/>
      <dgm:spPr/>
    </dgm:pt>
    <dgm:pt modelId="{688E05D0-0EF6-458F-A08D-7CBC28675829}" type="pres">
      <dgm:prSet presAssocID="{A19B2416-E868-47BB-B101-65DA2B7C895D}" presName="parentText" presStyleLbl="node1" presStyleIdx="1" presStyleCnt="4">
        <dgm:presLayoutVars>
          <dgm:chMax val="1"/>
          <dgm:bulletEnabled val="1"/>
        </dgm:presLayoutVars>
      </dgm:prSet>
      <dgm:spPr/>
    </dgm:pt>
    <dgm:pt modelId="{5CCC8EC8-97FF-4E90-AECD-BA1DA34FFB0B}" type="pres">
      <dgm:prSet presAssocID="{A19B2416-E868-47BB-B101-65DA2B7C895D}" presName="descendantText" presStyleLbl="alignAccFollowNode1" presStyleIdx="1" presStyleCnt="4" custLinFactNeighborX="-331">
        <dgm:presLayoutVars>
          <dgm:bulletEnabled val="1"/>
        </dgm:presLayoutVars>
      </dgm:prSet>
      <dgm:spPr/>
    </dgm:pt>
    <dgm:pt modelId="{733F33BC-F776-4C20-BA1C-2886E345BE14}" type="pres">
      <dgm:prSet presAssocID="{57202B25-7C1F-486D-B73B-014518831991}" presName="sp" presStyleCnt="0"/>
      <dgm:spPr/>
    </dgm:pt>
    <dgm:pt modelId="{2946A19D-C4AB-492C-8495-79B363E5DB13}" type="pres">
      <dgm:prSet presAssocID="{BC3B79C6-0C4F-4B3A-8A33-A272AA52AE19}" presName="linNode" presStyleCnt="0"/>
      <dgm:spPr/>
    </dgm:pt>
    <dgm:pt modelId="{2F1EC41F-F9F0-40F6-A8B4-98C1E25CE0D6}" type="pres">
      <dgm:prSet presAssocID="{BC3B79C6-0C4F-4B3A-8A33-A272AA52AE19}" presName="parentText" presStyleLbl="node1" presStyleIdx="2" presStyleCnt="4">
        <dgm:presLayoutVars>
          <dgm:chMax val="1"/>
          <dgm:bulletEnabled val="1"/>
        </dgm:presLayoutVars>
      </dgm:prSet>
      <dgm:spPr/>
    </dgm:pt>
    <dgm:pt modelId="{CD61C7BB-92E0-4CDC-8F1D-7FB0AE79B99F}" type="pres">
      <dgm:prSet presAssocID="{BC3B79C6-0C4F-4B3A-8A33-A272AA52AE19}" presName="descendantText" presStyleLbl="alignAccFollowNode1" presStyleIdx="2" presStyleCnt="4">
        <dgm:presLayoutVars>
          <dgm:bulletEnabled val="1"/>
        </dgm:presLayoutVars>
      </dgm:prSet>
      <dgm:spPr/>
    </dgm:pt>
    <dgm:pt modelId="{FD23F613-CC9A-479B-906C-179342F7B00C}" type="pres">
      <dgm:prSet presAssocID="{D45D7DDD-AB09-446B-99F9-0089E5429E64}" presName="sp" presStyleCnt="0"/>
      <dgm:spPr/>
    </dgm:pt>
    <dgm:pt modelId="{4301A96E-04B4-4546-B710-A0A95F6991D9}" type="pres">
      <dgm:prSet presAssocID="{4982C11F-20B8-45C3-922C-CD141D304846}" presName="linNode" presStyleCnt="0"/>
      <dgm:spPr/>
    </dgm:pt>
    <dgm:pt modelId="{84964588-CCE2-4D9F-A12C-4EFC264A9041}" type="pres">
      <dgm:prSet presAssocID="{4982C11F-20B8-45C3-922C-CD141D304846}" presName="parentText" presStyleLbl="node1" presStyleIdx="3" presStyleCnt="4">
        <dgm:presLayoutVars>
          <dgm:chMax val="1"/>
          <dgm:bulletEnabled val="1"/>
        </dgm:presLayoutVars>
      </dgm:prSet>
      <dgm:spPr/>
    </dgm:pt>
    <dgm:pt modelId="{8BAFDBC9-5A12-4DD8-85F4-55D31DE9C664}" type="pres">
      <dgm:prSet presAssocID="{4982C11F-20B8-45C3-922C-CD141D304846}" presName="descendantText" presStyleLbl="alignAccFollowNode1" presStyleIdx="3" presStyleCnt="4">
        <dgm:presLayoutVars>
          <dgm:bulletEnabled val="1"/>
        </dgm:presLayoutVars>
      </dgm:prSet>
      <dgm:spPr/>
    </dgm:pt>
  </dgm:ptLst>
  <dgm:cxnLst>
    <dgm:cxn modelId="{888C2A10-4FF6-427E-973C-D9C161692EB8}" srcId="{5E4F0B0D-CBF6-4E9F-B9FC-B7AA9055EA13}" destId="{4982C11F-20B8-45C3-922C-CD141D304846}" srcOrd="3" destOrd="0" parTransId="{C0D2852A-B1B1-4E89-B792-17EEFB4E2A4C}" sibTransId="{D4364AF4-4E6C-4953-ADDB-27AEED02EB74}"/>
    <dgm:cxn modelId="{B22AC615-ABEB-4B1C-BACC-B9242EDAF180}" srcId="{BC3B79C6-0C4F-4B3A-8A33-A272AA52AE19}" destId="{F7AE5E35-B93F-4BF1-83BB-B07F40B07D21}" srcOrd="1" destOrd="0" parTransId="{5888D05E-012F-4BBB-880E-35CDAF65D5D6}" sibTransId="{3DC2B04C-22EF-4D6B-A9BF-7B0AF57C0C86}"/>
    <dgm:cxn modelId="{7AD1B821-94A7-4BA4-89FA-694EF313BD0F}" type="presOf" srcId="{BC3B79C6-0C4F-4B3A-8A33-A272AA52AE19}" destId="{2F1EC41F-F9F0-40F6-A8B4-98C1E25CE0D6}" srcOrd="0" destOrd="0" presId="urn:microsoft.com/office/officeart/2005/8/layout/vList5"/>
    <dgm:cxn modelId="{4FAD3332-618B-4748-8CEC-A3AC6B733311}" type="presOf" srcId="{1370AD1E-5FE9-4280-A743-D60B8A519948}" destId="{8BAFDBC9-5A12-4DD8-85F4-55D31DE9C664}" srcOrd="0" destOrd="0" presId="urn:microsoft.com/office/officeart/2005/8/layout/vList5"/>
    <dgm:cxn modelId="{960A3434-AB9E-4B83-BE0A-38A6669194D3}" type="presOf" srcId="{73122E69-5CE9-40FC-9290-CE3C72B3289A}" destId="{5CCC8EC8-97FF-4E90-AECD-BA1DA34FFB0B}" srcOrd="0" destOrd="0" presId="urn:microsoft.com/office/officeart/2005/8/layout/vList5"/>
    <dgm:cxn modelId="{11C9415C-06F8-4E92-861C-A5272351C248}" srcId="{5E4F0B0D-CBF6-4E9F-B9FC-B7AA9055EA13}" destId="{BC3B79C6-0C4F-4B3A-8A33-A272AA52AE19}" srcOrd="2" destOrd="0" parTransId="{3DF56AE7-9F75-48D9-B938-F4904A505EB1}" sibTransId="{D45D7DDD-AB09-446B-99F9-0089E5429E64}"/>
    <dgm:cxn modelId="{2B83A95D-9183-4E14-8B97-F6FDEA7DC348}" type="presOf" srcId="{F7AE5E35-B93F-4BF1-83BB-B07F40B07D21}" destId="{CD61C7BB-92E0-4CDC-8F1D-7FB0AE79B99F}" srcOrd="0" destOrd="1" presId="urn:microsoft.com/office/officeart/2005/8/layout/vList5"/>
    <dgm:cxn modelId="{E380065F-5A1A-4E1B-9FFE-7C093C673FEC}" srcId="{BC3B79C6-0C4F-4B3A-8A33-A272AA52AE19}" destId="{85DA2F18-68AE-4C42-9EA8-679F8AF10F49}" srcOrd="0" destOrd="0" parTransId="{1B9E2A4D-24FB-4F4D-8EE4-4D04FA1AC480}" sibTransId="{9420DB34-C019-4BCA-ADFC-ADF08BFB4E4E}"/>
    <dgm:cxn modelId="{1426F44A-6E40-4B6B-9A78-464B3144E651}" type="presOf" srcId="{32EA0F00-F533-45FC-B583-572104ECB9DE}" destId="{D39D55C1-A107-46D9-93BB-D5ED2B3C39B6}" srcOrd="0" destOrd="0" presId="urn:microsoft.com/office/officeart/2005/8/layout/vList5"/>
    <dgm:cxn modelId="{B59AB555-7B7A-4E48-9E15-78A710DF25BA}" type="presOf" srcId="{5E4F0B0D-CBF6-4E9F-B9FC-B7AA9055EA13}" destId="{E24D8001-E21B-418E-919F-DE9F78085199}" srcOrd="0" destOrd="0" presId="urn:microsoft.com/office/officeart/2005/8/layout/vList5"/>
    <dgm:cxn modelId="{B1455694-92E9-4EDC-B2CD-18322D2E3DD4}" srcId="{4982C11F-20B8-45C3-922C-CD141D304846}" destId="{1370AD1E-5FE9-4280-A743-D60B8A519948}" srcOrd="0" destOrd="0" parTransId="{7BCF8A27-F4A8-4026-B926-3C59A3D2849C}" sibTransId="{CF889FEA-0955-471D-8997-2551ACE47277}"/>
    <dgm:cxn modelId="{7210C399-507F-414A-8BB5-A82E59106B52}" srcId="{A19B2416-E868-47BB-B101-65DA2B7C895D}" destId="{73122E69-5CE9-40FC-9290-CE3C72B3289A}" srcOrd="0" destOrd="0" parTransId="{75573593-D464-4225-BC74-4F2E253ED977}" sibTransId="{8F666F4C-4ABD-4B2F-B24A-A1381E3291E1}"/>
    <dgm:cxn modelId="{03D82E9C-AB15-4D95-BBCC-04B0C45B870A}" srcId="{32EA0F00-F533-45FC-B583-572104ECB9DE}" destId="{298AFF23-7090-41D4-A76D-6DAA6867B9A1}" srcOrd="0" destOrd="0" parTransId="{D0DFC4EF-9808-4F6C-87B2-4DAA3905FF21}" sibTransId="{BE283252-9455-42F7-91BF-471F221AB677}"/>
    <dgm:cxn modelId="{81D9A4A6-9572-4D64-B533-D6D6F366A5EF}" type="presOf" srcId="{A19B2416-E868-47BB-B101-65DA2B7C895D}" destId="{688E05D0-0EF6-458F-A08D-7CBC28675829}" srcOrd="0" destOrd="0" presId="urn:microsoft.com/office/officeart/2005/8/layout/vList5"/>
    <dgm:cxn modelId="{3C0E5CAB-32CD-4E5E-B11C-1111CA269F28}" type="presOf" srcId="{4982C11F-20B8-45C3-922C-CD141D304846}" destId="{84964588-CCE2-4D9F-A12C-4EFC264A9041}" srcOrd="0" destOrd="0" presId="urn:microsoft.com/office/officeart/2005/8/layout/vList5"/>
    <dgm:cxn modelId="{3FDF8EB9-1376-4134-9CC7-53F6EE8878EC}" type="presOf" srcId="{85DA2F18-68AE-4C42-9EA8-679F8AF10F49}" destId="{CD61C7BB-92E0-4CDC-8F1D-7FB0AE79B99F}" srcOrd="0" destOrd="0" presId="urn:microsoft.com/office/officeart/2005/8/layout/vList5"/>
    <dgm:cxn modelId="{2391E6CD-353C-42CD-A5F4-EC9828CC742D}" type="presOf" srcId="{298AFF23-7090-41D4-A76D-6DAA6867B9A1}" destId="{D2885158-D2AD-4648-8CA0-7C5A9BAA45D4}" srcOrd="0" destOrd="0" presId="urn:microsoft.com/office/officeart/2005/8/layout/vList5"/>
    <dgm:cxn modelId="{EE2221CF-0779-472B-847C-67173F982687}" srcId="{5E4F0B0D-CBF6-4E9F-B9FC-B7AA9055EA13}" destId="{A19B2416-E868-47BB-B101-65DA2B7C895D}" srcOrd="1" destOrd="0" parTransId="{E7730914-3984-451B-B3BD-06DA8E29EA97}" sibTransId="{57202B25-7C1F-486D-B73B-014518831991}"/>
    <dgm:cxn modelId="{621163D4-825C-4CD3-953D-4FC9FEE99E4E}" srcId="{5E4F0B0D-CBF6-4E9F-B9FC-B7AA9055EA13}" destId="{32EA0F00-F533-45FC-B583-572104ECB9DE}" srcOrd="0" destOrd="0" parTransId="{A2D80EAF-66F5-4CCF-802F-525C35311059}" sibTransId="{D0429EC2-FB64-4218-A9AA-0A146039CA29}"/>
    <dgm:cxn modelId="{6D5A4BA6-770A-4321-9597-A8EF2DEB55E1}" type="presParOf" srcId="{E24D8001-E21B-418E-919F-DE9F78085199}" destId="{5A71EF95-32FE-4C2C-A0D3-13314A44D788}" srcOrd="0" destOrd="0" presId="urn:microsoft.com/office/officeart/2005/8/layout/vList5"/>
    <dgm:cxn modelId="{D2351674-7D7A-4691-8628-017AD1BC347C}" type="presParOf" srcId="{5A71EF95-32FE-4C2C-A0D3-13314A44D788}" destId="{D39D55C1-A107-46D9-93BB-D5ED2B3C39B6}" srcOrd="0" destOrd="0" presId="urn:microsoft.com/office/officeart/2005/8/layout/vList5"/>
    <dgm:cxn modelId="{73F5206C-DEE4-43B1-AC82-5A0D0F5D7E26}" type="presParOf" srcId="{5A71EF95-32FE-4C2C-A0D3-13314A44D788}" destId="{D2885158-D2AD-4648-8CA0-7C5A9BAA45D4}" srcOrd="1" destOrd="0" presId="urn:microsoft.com/office/officeart/2005/8/layout/vList5"/>
    <dgm:cxn modelId="{E2BB6DE9-7026-4FB5-B6AC-156C17D38C40}" type="presParOf" srcId="{E24D8001-E21B-418E-919F-DE9F78085199}" destId="{9987E8A8-FD42-458B-AA94-63AA89E4305F}" srcOrd="1" destOrd="0" presId="urn:microsoft.com/office/officeart/2005/8/layout/vList5"/>
    <dgm:cxn modelId="{27DBEC0A-469D-485F-B861-5E61CDF8BD38}" type="presParOf" srcId="{E24D8001-E21B-418E-919F-DE9F78085199}" destId="{C20B7202-1BE6-4D87-85EC-DA8ABCFE599A}" srcOrd="2" destOrd="0" presId="urn:microsoft.com/office/officeart/2005/8/layout/vList5"/>
    <dgm:cxn modelId="{1DA33ECB-4991-4A6D-986D-916F9475FEB8}" type="presParOf" srcId="{C20B7202-1BE6-4D87-85EC-DA8ABCFE599A}" destId="{688E05D0-0EF6-458F-A08D-7CBC28675829}" srcOrd="0" destOrd="0" presId="urn:microsoft.com/office/officeart/2005/8/layout/vList5"/>
    <dgm:cxn modelId="{83A0A09B-3172-49B3-8086-CD1E69F5C7A6}" type="presParOf" srcId="{C20B7202-1BE6-4D87-85EC-DA8ABCFE599A}" destId="{5CCC8EC8-97FF-4E90-AECD-BA1DA34FFB0B}" srcOrd="1" destOrd="0" presId="urn:microsoft.com/office/officeart/2005/8/layout/vList5"/>
    <dgm:cxn modelId="{C16A8C70-50C2-4B41-9097-1B39950E8A19}" type="presParOf" srcId="{E24D8001-E21B-418E-919F-DE9F78085199}" destId="{733F33BC-F776-4C20-BA1C-2886E345BE14}" srcOrd="3" destOrd="0" presId="urn:microsoft.com/office/officeart/2005/8/layout/vList5"/>
    <dgm:cxn modelId="{98691217-225A-4CA0-88E4-3E7DA8FA3698}" type="presParOf" srcId="{E24D8001-E21B-418E-919F-DE9F78085199}" destId="{2946A19D-C4AB-492C-8495-79B363E5DB13}" srcOrd="4" destOrd="0" presId="urn:microsoft.com/office/officeart/2005/8/layout/vList5"/>
    <dgm:cxn modelId="{EE8FA366-A970-4ACD-83B1-E93C641115D3}" type="presParOf" srcId="{2946A19D-C4AB-492C-8495-79B363E5DB13}" destId="{2F1EC41F-F9F0-40F6-A8B4-98C1E25CE0D6}" srcOrd="0" destOrd="0" presId="urn:microsoft.com/office/officeart/2005/8/layout/vList5"/>
    <dgm:cxn modelId="{B76B4C5A-3A40-4118-BF4E-B1A9E0F2C892}" type="presParOf" srcId="{2946A19D-C4AB-492C-8495-79B363E5DB13}" destId="{CD61C7BB-92E0-4CDC-8F1D-7FB0AE79B99F}" srcOrd="1" destOrd="0" presId="urn:microsoft.com/office/officeart/2005/8/layout/vList5"/>
    <dgm:cxn modelId="{2122481B-52CA-450A-B7B5-A4D48365139A}" type="presParOf" srcId="{E24D8001-E21B-418E-919F-DE9F78085199}" destId="{FD23F613-CC9A-479B-906C-179342F7B00C}" srcOrd="5" destOrd="0" presId="urn:microsoft.com/office/officeart/2005/8/layout/vList5"/>
    <dgm:cxn modelId="{B2448042-E6CC-4E54-A820-6A4A933DD6DA}" type="presParOf" srcId="{E24D8001-E21B-418E-919F-DE9F78085199}" destId="{4301A96E-04B4-4546-B710-A0A95F6991D9}" srcOrd="6" destOrd="0" presId="urn:microsoft.com/office/officeart/2005/8/layout/vList5"/>
    <dgm:cxn modelId="{8CD60129-0F65-4F05-84E6-334C672A0925}" type="presParOf" srcId="{4301A96E-04B4-4546-B710-A0A95F6991D9}" destId="{84964588-CCE2-4D9F-A12C-4EFC264A9041}" srcOrd="0" destOrd="0" presId="urn:microsoft.com/office/officeart/2005/8/layout/vList5"/>
    <dgm:cxn modelId="{BC502DDA-56DD-470C-BE1D-F0D7663B6827}" type="presParOf" srcId="{4301A96E-04B4-4546-B710-A0A95F6991D9}" destId="{8BAFDBC9-5A12-4DD8-85F4-55D31DE9C66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885158-D2AD-4648-8CA0-7C5A9BAA45D4}">
      <dsp:nvSpPr>
        <dsp:cNvPr id="0" name=""/>
        <dsp:cNvSpPr/>
      </dsp:nvSpPr>
      <dsp:spPr>
        <a:xfrm rot="5400000">
          <a:off x="6664822" y="-2755235"/>
          <a:ext cx="971571"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t-EE" sz="2500" kern="1200" dirty="0"/>
            <a:t>Esmane kaardistus (ankeet)</a:t>
          </a:r>
        </a:p>
      </dsp:txBody>
      <dsp:txXfrm rot="-5400000">
        <a:off x="3785616" y="171399"/>
        <a:ext cx="6682556" cy="876715"/>
      </dsp:txXfrm>
    </dsp:sp>
    <dsp:sp modelId="{D39D55C1-A107-46D9-93BB-D5ED2B3C39B6}">
      <dsp:nvSpPr>
        <dsp:cNvPr id="0" name=""/>
        <dsp:cNvSpPr/>
      </dsp:nvSpPr>
      <dsp:spPr>
        <a:xfrm>
          <a:off x="0" y="2525"/>
          <a:ext cx="3785616" cy="12144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116205" rIns="232410" bIns="116205" numCol="1" spcCol="1270" anchor="ctr" anchorCtr="0">
          <a:noAutofit/>
        </a:bodyPr>
        <a:lstStyle/>
        <a:p>
          <a:pPr marL="0" lvl="0" indent="0" algn="ctr" defTabSz="2711450">
            <a:lnSpc>
              <a:spcPct val="90000"/>
            </a:lnSpc>
            <a:spcBef>
              <a:spcPct val="0"/>
            </a:spcBef>
            <a:spcAft>
              <a:spcPct val="35000"/>
            </a:spcAft>
            <a:buNone/>
          </a:pPr>
          <a:r>
            <a:rPr lang="et-EE" sz="6100" kern="1200" dirty="0"/>
            <a:t>I ETAPP	</a:t>
          </a:r>
        </a:p>
      </dsp:txBody>
      <dsp:txXfrm>
        <a:off x="59285" y="61810"/>
        <a:ext cx="3667046" cy="1095893"/>
      </dsp:txXfrm>
    </dsp:sp>
    <dsp:sp modelId="{5CCC8EC8-97FF-4E90-AECD-BA1DA34FFB0B}">
      <dsp:nvSpPr>
        <dsp:cNvPr id="0" name=""/>
        <dsp:cNvSpPr/>
      </dsp:nvSpPr>
      <dsp:spPr>
        <a:xfrm rot="5400000">
          <a:off x="6652292" y="-1480048"/>
          <a:ext cx="971571"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t-EE" sz="2500" kern="1200" dirty="0"/>
            <a:t>Tutvustav kohtumine</a:t>
          </a:r>
        </a:p>
      </dsp:txBody>
      <dsp:txXfrm rot="-5400000">
        <a:off x="3773086" y="1446586"/>
        <a:ext cx="6682556" cy="876715"/>
      </dsp:txXfrm>
    </dsp:sp>
    <dsp:sp modelId="{688E05D0-0EF6-458F-A08D-7CBC28675829}">
      <dsp:nvSpPr>
        <dsp:cNvPr id="0" name=""/>
        <dsp:cNvSpPr/>
      </dsp:nvSpPr>
      <dsp:spPr>
        <a:xfrm>
          <a:off x="0" y="1277712"/>
          <a:ext cx="3785616" cy="12144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116205" rIns="232410" bIns="116205" numCol="1" spcCol="1270" anchor="ctr" anchorCtr="0">
          <a:noAutofit/>
        </a:bodyPr>
        <a:lstStyle/>
        <a:p>
          <a:pPr marL="0" lvl="0" indent="0" algn="ctr" defTabSz="2711450">
            <a:lnSpc>
              <a:spcPct val="90000"/>
            </a:lnSpc>
            <a:spcBef>
              <a:spcPct val="0"/>
            </a:spcBef>
            <a:spcAft>
              <a:spcPct val="35000"/>
            </a:spcAft>
            <a:buNone/>
          </a:pPr>
          <a:r>
            <a:rPr lang="et-EE" sz="6100" kern="1200" dirty="0"/>
            <a:t>II ETAPP</a:t>
          </a:r>
        </a:p>
      </dsp:txBody>
      <dsp:txXfrm>
        <a:off x="59285" y="1336997"/>
        <a:ext cx="3667046" cy="1095893"/>
      </dsp:txXfrm>
    </dsp:sp>
    <dsp:sp modelId="{CD61C7BB-92E0-4CDC-8F1D-7FB0AE79B99F}">
      <dsp:nvSpPr>
        <dsp:cNvPr id="0" name=""/>
        <dsp:cNvSpPr/>
      </dsp:nvSpPr>
      <dsp:spPr>
        <a:xfrm rot="5400000">
          <a:off x="6664822" y="-204860"/>
          <a:ext cx="971571"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t-EE" sz="2500" kern="1200" dirty="0"/>
            <a:t>Sisendandmete kogumine	</a:t>
          </a:r>
        </a:p>
        <a:p>
          <a:pPr marL="228600" lvl="1" indent="-228600" algn="l" defTabSz="1111250">
            <a:lnSpc>
              <a:spcPct val="90000"/>
            </a:lnSpc>
            <a:spcBef>
              <a:spcPct val="0"/>
            </a:spcBef>
            <a:spcAft>
              <a:spcPct val="15000"/>
            </a:spcAft>
            <a:buChar char="•"/>
          </a:pPr>
          <a:r>
            <a:rPr lang="et-EE" sz="2500" b="1" i="0" kern="1200" dirty="0"/>
            <a:t>https://tinyurl.com/koolitee-kysitlus</a:t>
          </a:r>
          <a:endParaRPr lang="et-EE" sz="2500" kern="1200" dirty="0"/>
        </a:p>
      </dsp:txBody>
      <dsp:txXfrm rot="-5400000">
        <a:off x="3785616" y="2721774"/>
        <a:ext cx="6682556" cy="876715"/>
      </dsp:txXfrm>
    </dsp:sp>
    <dsp:sp modelId="{2F1EC41F-F9F0-40F6-A8B4-98C1E25CE0D6}">
      <dsp:nvSpPr>
        <dsp:cNvPr id="0" name=""/>
        <dsp:cNvSpPr/>
      </dsp:nvSpPr>
      <dsp:spPr>
        <a:xfrm>
          <a:off x="0" y="2552899"/>
          <a:ext cx="3785616" cy="12144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116205" rIns="232410" bIns="116205" numCol="1" spcCol="1270" anchor="ctr" anchorCtr="0">
          <a:noAutofit/>
        </a:bodyPr>
        <a:lstStyle/>
        <a:p>
          <a:pPr marL="0" lvl="0" indent="0" algn="ctr" defTabSz="2711450">
            <a:lnSpc>
              <a:spcPct val="90000"/>
            </a:lnSpc>
            <a:spcBef>
              <a:spcPct val="0"/>
            </a:spcBef>
            <a:spcAft>
              <a:spcPct val="35000"/>
            </a:spcAft>
            <a:buNone/>
          </a:pPr>
          <a:r>
            <a:rPr lang="et-EE" sz="6100" kern="1200" dirty="0"/>
            <a:t>III ETAPP	</a:t>
          </a:r>
        </a:p>
      </dsp:txBody>
      <dsp:txXfrm>
        <a:off x="59285" y="2612184"/>
        <a:ext cx="3667046" cy="1095893"/>
      </dsp:txXfrm>
    </dsp:sp>
    <dsp:sp modelId="{8BAFDBC9-5A12-4DD8-85F4-55D31DE9C664}">
      <dsp:nvSpPr>
        <dsp:cNvPr id="0" name=""/>
        <dsp:cNvSpPr/>
      </dsp:nvSpPr>
      <dsp:spPr>
        <a:xfrm rot="5400000">
          <a:off x="6664822" y="1070326"/>
          <a:ext cx="971571"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t-EE" sz="2500" kern="1200" dirty="0"/>
            <a:t>Ettepanekud </a:t>
          </a:r>
          <a:r>
            <a:rPr lang="et-EE" sz="2500" kern="1200" dirty="0" err="1"/>
            <a:t>KOV-ile</a:t>
          </a:r>
          <a:endParaRPr lang="et-EE" sz="2500" kern="1200" dirty="0"/>
        </a:p>
      </dsp:txBody>
      <dsp:txXfrm rot="-5400000">
        <a:off x="3785616" y="3996960"/>
        <a:ext cx="6682556" cy="876715"/>
      </dsp:txXfrm>
    </dsp:sp>
    <dsp:sp modelId="{84964588-CCE2-4D9F-A12C-4EFC264A9041}">
      <dsp:nvSpPr>
        <dsp:cNvPr id="0" name=""/>
        <dsp:cNvSpPr/>
      </dsp:nvSpPr>
      <dsp:spPr>
        <a:xfrm>
          <a:off x="0" y="3828086"/>
          <a:ext cx="3785616" cy="12144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116205" rIns="232410" bIns="116205" numCol="1" spcCol="1270" anchor="ctr" anchorCtr="0">
          <a:noAutofit/>
        </a:bodyPr>
        <a:lstStyle/>
        <a:p>
          <a:pPr marL="0" lvl="0" indent="0" algn="ctr" defTabSz="2711450">
            <a:lnSpc>
              <a:spcPct val="90000"/>
            </a:lnSpc>
            <a:spcBef>
              <a:spcPct val="0"/>
            </a:spcBef>
            <a:spcAft>
              <a:spcPct val="35000"/>
            </a:spcAft>
            <a:buNone/>
          </a:pPr>
          <a:r>
            <a:rPr lang="et-EE" sz="6100" kern="1200" dirty="0"/>
            <a:t>IV ETAPP</a:t>
          </a:r>
        </a:p>
      </dsp:txBody>
      <dsp:txXfrm>
        <a:off x="59285" y="3887371"/>
        <a:ext cx="3667046" cy="10958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885158-D2AD-4648-8CA0-7C5A9BAA45D4}">
      <dsp:nvSpPr>
        <dsp:cNvPr id="0" name=""/>
        <dsp:cNvSpPr/>
      </dsp:nvSpPr>
      <dsp:spPr>
        <a:xfrm rot="5400000">
          <a:off x="6664822" y="-2755235"/>
          <a:ext cx="971571"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t-EE" sz="2500" kern="1200" dirty="0"/>
            <a:t>Esmane kaardistus (ankeet)</a:t>
          </a:r>
        </a:p>
      </dsp:txBody>
      <dsp:txXfrm rot="-5400000">
        <a:off x="3785616" y="171399"/>
        <a:ext cx="6682556" cy="876715"/>
      </dsp:txXfrm>
    </dsp:sp>
    <dsp:sp modelId="{D39D55C1-A107-46D9-93BB-D5ED2B3C39B6}">
      <dsp:nvSpPr>
        <dsp:cNvPr id="0" name=""/>
        <dsp:cNvSpPr/>
      </dsp:nvSpPr>
      <dsp:spPr>
        <a:xfrm>
          <a:off x="0" y="2525"/>
          <a:ext cx="3785616" cy="12144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116205" rIns="232410" bIns="116205" numCol="1" spcCol="1270" anchor="ctr" anchorCtr="0">
          <a:noAutofit/>
        </a:bodyPr>
        <a:lstStyle/>
        <a:p>
          <a:pPr marL="0" lvl="0" indent="0" algn="ctr" defTabSz="2711450">
            <a:lnSpc>
              <a:spcPct val="90000"/>
            </a:lnSpc>
            <a:spcBef>
              <a:spcPct val="0"/>
            </a:spcBef>
            <a:spcAft>
              <a:spcPct val="35000"/>
            </a:spcAft>
            <a:buNone/>
          </a:pPr>
          <a:r>
            <a:rPr lang="et-EE" sz="6100" kern="1200" dirty="0"/>
            <a:t>I ETAPP	</a:t>
          </a:r>
        </a:p>
      </dsp:txBody>
      <dsp:txXfrm>
        <a:off x="59285" y="61810"/>
        <a:ext cx="3667046" cy="1095893"/>
      </dsp:txXfrm>
    </dsp:sp>
    <dsp:sp modelId="{5CCC8EC8-97FF-4E90-AECD-BA1DA34FFB0B}">
      <dsp:nvSpPr>
        <dsp:cNvPr id="0" name=""/>
        <dsp:cNvSpPr/>
      </dsp:nvSpPr>
      <dsp:spPr>
        <a:xfrm rot="5400000">
          <a:off x="6652292" y="-1480048"/>
          <a:ext cx="971571"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t-EE" sz="2500" kern="1200" dirty="0"/>
            <a:t>Tutvustav kohtumine</a:t>
          </a:r>
        </a:p>
      </dsp:txBody>
      <dsp:txXfrm rot="-5400000">
        <a:off x="3773086" y="1446586"/>
        <a:ext cx="6682556" cy="876715"/>
      </dsp:txXfrm>
    </dsp:sp>
    <dsp:sp modelId="{688E05D0-0EF6-458F-A08D-7CBC28675829}">
      <dsp:nvSpPr>
        <dsp:cNvPr id="0" name=""/>
        <dsp:cNvSpPr/>
      </dsp:nvSpPr>
      <dsp:spPr>
        <a:xfrm>
          <a:off x="0" y="1277712"/>
          <a:ext cx="3785616" cy="12144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116205" rIns="232410" bIns="116205" numCol="1" spcCol="1270" anchor="ctr" anchorCtr="0">
          <a:noAutofit/>
        </a:bodyPr>
        <a:lstStyle/>
        <a:p>
          <a:pPr marL="0" lvl="0" indent="0" algn="ctr" defTabSz="2711450">
            <a:lnSpc>
              <a:spcPct val="90000"/>
            </a:lnSpc>
            <a:spcBef>
              <a:spcPct val="0"/>
            </a:spcBef>
            <a:spcAft>
              <a:spcPct val="35000"/>
            </a:spcAft>
            <a:buNone/>
          </a:pPr>
          <a:r>
            <a:rPr lang="et-EE" sz="6100" kern="1200" dirty="0"/>
            <a:t>II ETAPP</a:t>
          </a:r>
        </a:p>
      </dsp:txBody>
      <dsp:txXfrm>
        <a:off x="59285" y="1336997"/>
        <a:ext cx="3667046" cy="1095893"/>
      </dsp:txXfrm>
    </dsp:sp>
    <dsp:sp modelId="{CD61C7BB-92E0-4CDC-8F1D-7FB0AE79B99F}">
      <dsp:nvSpPr>
        <dsp:cNvPr id="0" name=""/>
        <dsp:cNvSpPr/>
      </dsp:nvSpPr>
      <dsp:spPr>
        <a:xfrm rot="5400000">
          <a:off x="6664822" y="-204860"/>
          <a:ext cx="971571"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t-EE" sz="2500" kern="1200" dirty="0"/>
            <a:t>Sisendandmete kogumine	</a:t>
          </a:r>
        </a:p>
        <a:p>
          <a:pPr marL="228600" lvl="1" indent="-228600" algn="l" defTabSz="1111250">
            <a:lnSpc>
              <a:spcPct val="90000"/>
            </a:lnSpc>
            <a:spcBef>
              <a:spcPct val="0"/>
            </a:spcBef>
            <a:spcAft>
              <a:spcPct val="15000"/>
            </a:spcAft>
            <a:buChar char="•"/>
          </a:pPr>
          <a:r>
            <a:rPr lang="et-EE" sz="2500" b="1" i="0" kern="1200" dirty="0"/>
            <a:t>https://tinyurl.com/koolitee-kysitlus</a:t>
          </a:r>
          <a:endParaRPr lang="et-EE" sz="2500" kern="1200" dirty="0"/>
        </a:p>
      </dsp:txBody>
      <dsp:txXfrm rot="-5400000">
        <a:off x="3785616" y="2721774"/>
        <a:ext cx="6682556" cy="876715"/>
      </dsp:txXfrm>
    </dsp:sp>
    <dsp:sp modelId="{2F1EC41F-F9F0-40F6-A8B4-98C1E25CE0D6}">
      <dsp:nvSpPr>
        <dsp:cNvPr id="0" name=""/>
        <dsp:cNvSpPr/>
      </dsp:nvSpPr>
      <dsp:spPr>
        <a:xfrm>
          <a:off x="0" y="2552899"/>
          <a:ext cx="3785616" cy="12144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116205" rIns="232410" bIns="116205" numCol="1" spcCol="1270" anchor="ctr" anchorCtr="0">
          <a:noAutofit/>
        </a:bodyPr>
        <a:lstStyle/>
        <a:p>
          <a:pPr marL="0" lvl="0" indent="0" algn="ctr" defTabSz="2711450">
            <a:lnSpc>
              <a:spcPct val="90000"/>
            </a:lnSpc>
            <a:spcBef>
              <a:spcPct val="0"/>
            </a:spcBef>
            <a:spcAft>
              <a:spcPct val="35000"/>
            </a:spcAft>
            <a:buNone/>
          </a:pPr>
          <a:r>
            <a:rPr lang="et-EE" sz="6100" kern="1200" dirty="0"/>
            <a:t>III ETAPP	</a:t>
          </a:r>
        </a:p>
      </dsp:txBody>
      <dsp:txXfrm>
        <a:off x="59285" y="2612184"/>
        <a:ext cx="3667046" cy="1095893"/>
      </dsp:txXfrm>
    </dsp:sp>
    <dsp:sp modelId="{8BAFDBC9-5A12-4DD8-85F4-55D31DE9C664}">
      <dsp:nvSpPr>
        <dsp:cNvPr id="0" name=""/>
        <dsp:cNvSpPr/>
      </dsp:nvSpPr>
      <dsp:spPr>
        <a:xfrm rot="5400000">
          <a:off x="6664822" y="1070326"/>
          <a:ext cx="971571"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t-EE" sz="2500" kern="1200" dirty="0"/>
            <a:t>Ettepanekud </a:t>
          </a:r>
          <a:r>
            <a:rPr lang="et-EE" sz="2500" kern="1200" dirty="0" err="1"/>
            <a:t>KOV-ile</a:t>
          </a:r>
          <a:endParaRPr lang="et-EE" sz="2500" kern="1200" dirty="0"/>
        </a:p>
      </dsp:txBody>
      <dsp:txXfrm rot="-5400000">
        <a:off x="3785616" y="3996960"/>
        <a:ext cx="6682556" cy="876715"/>
      </dsp:txXfrm>
    </dsp:sp>
    <dsp:sp modelId="{84964588-CCE2-4D9F-A12C-4EFC264A9041}">
      <dsp:nvSpPr>
        <dsp:cNvPr id="0" name=""/>
        <dsp:cNvSpPr/>
      </dsp:nvSpPr>
      <dsp:spPr>
        <a:xfrm>
          <a:off x="0" y="3828086"/>
          <a:ext cx="3785616" cy="12144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116205" rIns="232410" bIns="116205" numCol="1" spcCol="1270" anchor="ctr" anchorCtr="0">
          <a:noAutofit/>
        </a:bodyPr>
        <a:lstStyle/>
        <a:p>
          <a:pPr marL="0" lvl="0" indent="0" algn="ctr" defTabSz="2711450">
            <a:lnSpc>
              <a:spcPct val="90000"/>
            </a:lnSpc>
            <a:spcBef>
              <a:spcPct val="0"/>
            </a:spcBef>
            <a:spcAft>
              <a:spcPct val="35000"/>
            </a:spcAft>
            <a:buNone/>
          </a:pPr>
          <a:r>
            <a:rPr lang="et-EE" sz="6100" kern="1200" dirty="0"/>
            <a:t>IV ETAPP</a:t>
          </a:r>
        </a:p>
      </dsp:txBody>
      <dsp:txXfrm>
        <a:off x="59285" y="3887371"/>
        <a:ext cx="3667046" cy="10958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885158-D2AD-4648-8CA0-7C5A9BAA45D4}">
      <dsp:nvSpPr>
        <dsp:cNvPr id="0" name=""/>
        <dsp:cNvSpPr/>
      </dsp:nvSpPr>
      <dsp:spPr>
        <a:xfrm rot="5400000">
          <a:off x="6664822" y="-2755235"/>
          <a:ext cx="971571"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t-EE" sz="2500" kern="1200" dirty="0"/>
            <a:t>Esmane kaardistus (ankeet)</a:t>
          </a:r>
        </a:p>
      </dsp:txBody>
      <dsp:txXfrm rot="-5400000">
        <a:off x="3785616" y="171399"/>
        <a:ext cx="6682556" cy="876715"/>
      </dsp:txXfrm>
    </dsp:sp>
    <dsp:sp modelId="{D39D55C1-A107-46D9-93BB-D5ED2B3C39B6}">
      <dsp:nvSpPr>
        <dsp:cNvPr id="0" name=""/>
        <dsp:cNvSpPr/>
      </dsp:nvSpPr>
      <dsp:spPr>
        <a:xfrm>
          <a:off x="0" y="2525"/>
          <a:ext cx="3785616" cy="12144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116205" rIns="232410" bIns="116205" numCol="1" spcCol="1270" anchor="ctr" anchorCtr="0">
          <a:noAutofit/>
        </a:bodyPr>
        <a:lstStyle/>
        <a:p>
          <a:pPr marL="0" lvl="0" indent="0" algn="ctr" defTabSz="2711450">
            <a:lnSpc>
              <a:spcPct val="90000"/>
            </a:lnSpc>
            <a:spcBef>
              <a:spcPct val="0"/>
            </a:spcBef>
            <a:spcAft>
              <a:spcPct val="35000"/>
            </a:spcAft>
            <a:buNone/>
          </a:pPr>
          <a:r>
            <a:rPr lang="et-EE" sz="6100" kern="1200" dirty="0"/>
            <a:t>I ETAPP	</a:t>
          </a:r>
        </a:p>
      </dsp:txBody>
      <dsp:txXfrm>
        <a:off x="59285" y="61810"/>
        <a:ext cx="3667046" cy="1095893"/>
      </dsp:txXfrm>
    </dsp:sp>
    <dsp:sp modelId="{5CCC8EC8-97FF-4E90-AECD-BA1DA34FFB0B}">
      <dsp:nvSpPr>
        <dsp:cNvPr id="0" name=""/>
        <dsp:cNvSpPr/>
      </dsp:nvSpPr>
      <dsp:spPr>
        <a:xfrm rot="5400000">
          <a:off x="6652292" y="-1480048"/>
          <a:ext cx="971571"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t-EE" sz="2500" kern="1200" dirty="0"/>
            <a:t>Tutvustav kohtumine</a:t>
          </a:r>
        </a:p>
      </dsp:txBody>
      <dsp:txXfrm rot="-5400000">
        <a:off x="3773086" y="1446586"/>
        <a:ext cx="6682556" cy="876715"/>
      </dsp:txXfrm>
    </dsp:sp>
    <dsp:sp modelId="{688E05D0-0EF6-458F-A08D-7CBC28675829}">
      <dsp:nvSpPr>
        <dsp:cNvPr id="0" name=""/>
        <dsp:cNvSpPr/>
      </dsp:nvSpPr>
      <dsp:spPr>
        <a:xfrm>
          <a:off x="0" y="1277712"/>
          <a:ext cx="3785616" cy="12144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116205" rIns="232410" bIns="116205" numCol="1" spcCol="1270" anchor="ctr" anchorCtr="0">
          <a:noAutofit/>
        </a:bodyPr>
        <a:lstStyle/>
        <a:p>
          <a:pPr marL="0" lvl="0" indent="0" algn="ctr" defTabSz="2711450">
            <a:lnSpc>
              <a:spcPct val="90000"/>
            </a:lnSpc>
            <a:spcBef>
              <a:spcPct val="0"/>
            </a:spcBef>
            <a:spcAft>
              <a:spcPct val="35000"/>
            </a:spcAft>
            <a:buNone/>
          </a:pPr>
          <a:r>
            <a:rPr lang="et-EE" sz="6100" kern="1200" dirty="0"/>
            <a:t>II ETAPP</a:t>
          </a:r>
        </a:p>
      </dsp:txBody>
      <dsp:txXfrm>
        <a:off x="59285" y="1336997"/>
        <a:ext cx="3667046" cy="1095893"/>
      </dsp:txXfrm>
    </dsp:sp>
    <dsp:sp modelId="{CD61C7BB-92E0-4CDC-8F1D-7FB0AE79B99F}">
      <dsp:nvSpPr>
        <dsp:cNvPr id="0" name=""/>
        <dsp:cNvSpPr/>
      </dsp:nvSpPr>
      <dsp:spPr>
        <a:xfrm rot="5400000">
          <a:off x="6664822" y="-204860"/>
          <a:ext cx="971571"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t-EE" sz="2500" kern="1200" dirty="0"/>
            <a:t>Sisendandmete kogumine	</a:t>
          </a:r>
        </a:p>
        <a:p>
          <a:pPr marL="228600" lvl="1" indent="-228600" algn="l" defTabSz="1111250">
            <a:lnSpc>
              <a:spcPct val="90000"/>
            </a:lnSpc>
            <a:spcBef>
              <a:spcPct val="0"/>
            </a:spcBef>
            <a:spcAft>
              <a:spcPct val="15000"/>
            </a:spcAft>
            <a:buChar char="•"/>
          </a:pPr>
          <a:r>
            <a:rPr lang="et-EE" sz="2500" b="1" i="0" kern="1200" dirty="0"/>
            <a:t>https://tinyurl.com/koolitee-kysitlus</a:t>
          </a:r>
          <a:endParaRPr lang="et-EE" sz="2500" kern="1200" dirty="0"/>
        </a:p>
      </dsp:txBody>
      <dsp:txXfrm rot="-5400000">
        <a:off x="3785616" y="2721774"/>
        <a:ext cx="6682556" cy="876715"/>
      </dsp:txXfrm>
    </dsp:sp>
    <dsp:sp modelId="{2F1EC41F-F9F0-40F6-A8B4-98C1E25CE0D6}">
      <dsp:nvSpPr>
        <dsp:cNvPr id="0" name=""/>
        <dsp:cNvSpPr/>
      </dsp:nvSpPr>
      <dsp:spPr>
        <a:xfrm>
          <a:off x="0" y="2552899"/>
          <a:ext cx="3785616" cy="12144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116205" rIns="232410" bIns="116205" numCol="1" spcCol="1270" anchor="ctr" anchorCtr="0">
          <a:noAutofit/>
        </a:bodyPr>
        <a:lstStyle/>
        <a:p>
          <a:pPr marL="0" lvl="0" indent="0" algn="ctr" defTabSz="2711450">
            <a:lnSpc>
              <a:spcPct val="90000"/>
            </a:lnSpc>
            <a:spcBef>
              <a:spcPct val="0"/>
            </a:spcBef>
            <a:spcAft>
              <a:spcPct val="35000"/>
            </a:spcAft>
            <a:buNone/>
          </a:pPr>
          <a:r>
            <a:rPr lang="et-EE" sz="6100" kern="1200" dirty="0"/>
            <a:t>III ETAPP	</a:t>
          </a:r>
        </a:p>
      </dsp:txBody>
      <dsp:txXfrm>
        <a:off x="59285" y="2612184"/>
        <a:ext cx="3667046" cy="1095893"/>
      </dsp:txXfrm>
    </dsp:sp>
    <dsp:sp modelId="{8BAFDBC9-5A12-4DD8-85F4-55D31DE9C664}">
      <dsp:nvSpPr>
        <dsp:cNvPr id="0" name=""/>
        <dsp:cNvSpPr/>
      </dsp:nvSpPr>
      <dsp:spPr>
        <a:xfrm rot="5400000">
          <a:off x="6664822" y="1070326"/>
          <a:ext cx="971571"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t-EE" sz="2500" kern="1200" dirty="0"/>
            <a:t>Ettepanekud </a:t>
          </a:r>
          <a:r>
            <a:rPr lang="et-EE" sz="2500" kern="1200" dirty="0" err="1"/>
            <a:t>KOV-ile</a:t>
          </a:r>
          <a:endParaRPr lang="et-EE" sz="2500" kern="1200" dirty="0"/>
        </a:p>
      </dsp:txBody>
      <dsp:txXfrm rot="-5400000">
        <a:off x="3785616" y="3996960"/>
        <a:ext cx="6682556" cy="876715"/>
      </dsp:txXfrm>
    </dsp:sp>
    <dsp:sp modelId="{84964588-CCE2-4D9F-A12C-4EFC264A9041}">
      <dsp:nvSpPr>
        <dsp:cNvPr id="0" name=""/>
        <dsp:cNvSpPr/>
      </dsp:nvSpPr>
      <dsp:spPr>
        <a:xfrm>
          <a:off x="0" y="3828086"/>
          <a:ext cx="3785616" cy="12144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116205" rIns="232410" bIns="116205" numCol="1" spcCol="1270" anchor="ctr" anchorCtr="0">
          <a:noAutofit/>
        </a:bodyPr>
        <a:lstStyle/>
        <a:p>
          <a:pPr marL="0" lvl="0" indent="0" algn="ctr" defTabSz="2711450">
            <a:lnSpc>
              <a:spcPct val="90000"/>
            </a:lnSpc>
            <a:spcBef>
              <a:spcPct val="0"/>
            </a:spcBef>
            <a:spcAft>
              <a:spcPct val="35000"/>
            </a:spcAft>
            <a:buNone/>
          </a:pPr>
          <a:r>
            <a:rPr lang="et-EE" sz="6100" kern="1200" dirty="0"/>
            <a:t>IV ETAPP</a:t>
          </a:r>
        </a:p>
      </dsp:txBody>
      <dsp:txXfrm>
        <a:off x="59285" y="3887371"/>
        <a:ext cx="3667046" cy="10958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885158-D2AD-4648-8CA0-7C5A9BAA45D4}">
      <dsp:nvSpPr>
        <dsp:cNvPr id="0" name=""/>
        <dsp:cNvSpPr/>
      </dsp:nvSpPr>
      <dsp:spPr>
        <a:xfrm rot="5400000">
          <a:off x="6664822" y="-2755235"/>
          <a:ext cx="971571"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t-EE" sz="2500" kern="1200" dirty="0"/>
            <a:t>Esmane kaardistus (ankeet)</a:t>
          </a:r>
        </a:p>
      </dsp:txBody>
      <dsp:txXfrm rot="-5400000">
        <a:off x="3785616" y="171399"/>
        <a:ext cx="6682556" cy="876715"/>
      </dsp:txXfrm>
    </dsp:sp>
    <dsp:sp modelId="{D39D55C1-A107-46D9-93BB-D5ED2B3C39B6}">
      <dsp:nvSpPr>
        <dsp:cNvPr id="0" name=""/>
        <dsp:cNvSpPr/>
      </dsp:nvSpPr>
      <dsp:spPr>
        <a:xfrm>
          <a:off x="0" y="2525"/>
          <a:ext cx="3785616" cy="12144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116205" rIns="232410" bIns="116205" numCol="1" spcCol="1270" anchor="ctr" anchorCtr="0">
          <a:noAutofit/>
        </a:bodyPr>
        <a:lstStyle/>
        <a:p>
          <a:pPr marL="0" lvl="0" indent="0" algn="ctr" defTabSz="2711450">
            <a:lnSpc>
              <a:spcPct val="90000"/>
            </a:lnSpc>
            <a:spcBef>
              <a:spcPct val="0"/>
            </a:spcBef>
            <a:spcAft>
              <a:spcPct val="35000"/>
            </a:spcAft>
            <a:buNone/>
          </a:pPr>
          <a:r>
            <a:rPr lang="et-EE" sz="6100" kern="1200" dirty="0"/>
            <a:t>I ETAPP	</a:t>
          </a:r>
        </a:p>
      </dsp:txBody>
      <dsp:txXfrm>
        <a:off x="59285" y="61810"/>
        <a:ext cx="3667046" cy="1095893"/>
      </dsp:txXfrm>
    </dsp:sp>
    <dsp:sp modelId="{5CCC8EC8-97FF-4E90-AECD-BA1DA34FFB0B}">
      <dsp:nvSpPr>
        <dsp:cNvPr id="0" name=""/>
        <dsp:cNvSpPr/>
      </dsp:nvSpPr>
      <dsp:spPr>
        <a:xfrm rot="5400000">
          <a:off x="6652292" y="-1480048"/>
          <a:ext cx="971571"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t-EE" sz="2500" kern="1200" dirty="0"/>
            <a:t>Tutvustav kohtumine</a:t>
          </a:r>
        </a:p>
      </dsp:txBody>
      <dsp:txXfrm rot="-5400000">
        <a:off x="3773086" y="1446586"/>
        <a:ext cx="6682556" cy="876715"/>
      </dsp:txXfrm>
    </dsp:sp>
    <dsp:sp modelId="{688E05D0-0EF6-458F-A08D-7CBC28675829}">
      <dsp:nvSpPr>
        <dsp:cNvPr id="0" name=""/>
        <dsp:cNvSpPr/>
      </dsp:nvSpPr>
      <dsp:spPr>
        <a:xfrm>
          <a:off x="0" y="1277712"/>
          <a:ext cx="3785616" cy="12144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116205" rIns="232410" bIns="116205" numCol="1" spcCol="1270" anchor="ctr" anchorCtr="0">
          <a:noAutofit/>
        </a:bodyPr>
        <a:lstStyle/>
        <a:p>
          <a:pPr marL="0" lvl="0" indent="0" algn="ctr" defTabSz="2711450">
            <a:lnSpc>
              <a:spcPct val="90000"/>
            </a:lnSpc>
            <a:spcBef>
              <a:spcPct val="0"/>
            </a:spcBef>
            <a:spcAft>
              <a:spcPct val="35000"/>
            </a:spcAft>
            <a:buNone/>
          </a:pPr>
          <a:r>
            <a:rPr lang="et-EE" sz="6100" kern="1200" dirty="0"/>
            <a:t>II ETAPP</a:t>
          </a:r>
        </a:p>
      </dsp:txBody>
      <dsp:txXfrm>
        <a:off x="59285" y="1336997"/>
        <a:ext cx="3667046" cy="1095893"/>
      </dsp:txXfrm>
    </dsp:sp>
    <dsp:sp modelId="{CD61C7BB-92E0-4CDC-8F1D-7FB0AE79B99F}">
      <dsp:nvSpPr>
        <dsp:cNvPr id="0" name=""/>
        <dsp:cNvSpPr/>
      </dsp:nvSpPr>
      <dsp:spPr>
        <a:xfrm rot="5400000">
          <a:off x="6664822" y="-204860"/>
          <a:ext cx="971571"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t-EE" sz="2500" kern="1200" dirty="0"/>
            <a:t>Sisendandmete kogumine	</a:t>
          </a:r>
        </a:p>
        <a:p>
          <a:pPr marL="228600" lvl="1" indent="-228600" algn="l" defTabSz="1111250">
            <a:lnSpc>
              <a:spcPct val="90000"/>
            </a:lnSpc>
            <a:spcBef>
              <a:spcPct val="0"/>
            </a:spcBef>
            <a:spcAft>
              <a:spcPct val="15000"/>
            </a:spcAft>
            <a:buChar char="•"/>
          </a:pPr>
          <a:r>
            <a:rPr lang="et-EE" sz="2500" b="1" i="0" kern="1200" dirty="0"/>
            <a:t>https://tinyurl.com/koolitee-kysitlus</a:t>
          </a:r>
          <a:endParaRPr lang="et-EE" sz="2500" kern="1200" dirty="0"/>
        </a:p>
      </dsp:txBody>
      <dsp:txXfrm rot="-5400000">
        <a:off x="3785616" y="2721774"/>
        <a:ext cx="6682556" cy="876715"/>
      </dsp:txXfrm>
    </dsp:sp>
    <dsp:sp modelId="{2F1EC41F-F9F0-40F6-A8B4-98C1E25CE0D6}">
      <dsp:nvSpPr>
        <dsp:cNvPr id="0" name=""/>
        <dsp:cNvSpPr/>
      </dsp:nvSpPr>
      <dsp:spPr>
        <a:xfrm>
          <a:off x="0" y="2552899"/>
          <a:ext cx="3785616" cy="12144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116205" rIns="232410" bIns="116205" numCol="1" spcCol="1270" anchor="ctr" anchorCtr="0">
          <a:noAutofit/>
        </a:bodyPr>
        <a:lstStyle/>
        <a:p>
          <a:pPr marL="0" lvl="0" indent="0" algn="ctr" defTabSz="2711450">
            <a:lnSpc>
              <a:spcPct val="90000"/>
            </a:lnSpc>
            <a:spcBef>
              <a:spcPct val="0"/>
            </a:spcBef>
            <a:spcAft>
              <a:spcPct val="35000"/>
            </a:spcAft>
            <a:buNone/>
          </a:pPr>
          <a:r>
            <a:rPr lang="et-EE" sz="6100" kern="1200" dirty="0"/>
            <a:t>III ETAPP	</a:t>
          </a:r>
        </a:p>
      </dsp:txBody>
      <dsp:txXfrm>
        <a:off x="59285" y="2612184"/>
        <a:ext cx="3667046" cy="1095893"/>
      </dsp:txXfrm>
    </dsp:sp>
    <dsp:sp modelId="{8BAFDBC9-5A12-4DD8-85F4-55D31DE9C664}">
      <dsp:nvSpPr>
        <dsp:cNvPr id="0" name=""/>
        <dsp:cNvSpPr/>
      </dsp:nvSpPr>
      <dsp:spPr>
        <a:xfrm rot="5400000">
          <a:off x="6664822" y="1070326"/>
          <a:ext cx="971571"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t-EE" sz="2500" kern="1200" dirty="0"/>
            <a:t>Ettepanekud </a:t>
          </a:r>
          <a:r>
            <a:rPr lang="et-EE" sz="2500" kern="1200" dirty="0" err="1"/>
            <a:t>KOV-ile</a:t>
          </a:r>
          <a:endParaRPr lang="et-EE" sz="2500" kern="1200" dirty="0"/>
        </a:p>
      </dsp:txBody>
      <dsp:txXfrm rot="-5400000">
        <a:off x="3785616" y="3996960"/>
        <a:ext cx="6682556" cy="876715"/>
      </dsp:txXfrm>
    </dsp:sp>
    <dsp:sp modelId="{84964588-CCE2-4D9F-A12C-4EFC264A9041}">
      <dsp:nvSpPr>
        <dsp:cNvPr id="0" name=""/>
        <dsp:cNvSpPr/>
      </dsp:nvSpPr>
      <dsp:spPr>
        <a:xfrm>
          <a:off x="0" y="3828086"/>
          <a:ext cx="3785616" cy="12144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116205" rIns="232410" bIns="116205" numCol="1" spcCol="1270" anchor="ctr" anchorCtr="0">
          <a:noAutofit/>
        </a:bodyPr>
        <a:lstStyle/>
        <a:p>
          <a:pPr marL="0" lvl="0" indent="0" algn="ctr" defTabSz="2711450">
            <a:lnSpc>
              <a:spcPct val="90000"/>
            </a:lnSpc>
            <a:spcBef>
              <a:spcPct val="0"/>
            </a:spcBef>
            <a:spcAft>
              <a:spcPct val="35000"/>
            </a:spcAft>
            <a:buNone/>
          </a:pPr>
          <a:r>
            <a:rPr lang="et-EE" sz="6100" kern="1200" dirty="0"/>
            <a:t>IV ETAPP</a:t>
          </a:r>
        </a:p>
      </dsp:txBody>
      <dsp:txXfrm>
        <a:off x="59285" y="3887371"/>
        <a:ext cx="3667046" cy="109589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D86BBF-38DE-4B34-833D-210BC6F66615}" type="datetimeFigureOut">
              <a:rPr lang="en-US" smtClean="0"/>
              <a:t>5/25/2018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2BE67B-2C32-4802-A81D-5FD8EA0D9546}" type="slidenum">
              <a:rPr lang="en-US" smtClean="0"/>
              <a:t>‹#›</a:t>
            </a:fld>
            <a:endParaRPr lang="en-US"/>
          </a:p>
        </p:txBody>
      </p:sp>
    </p:spTree>
    <p:extLst>
      <p:ext uri="{BB962C8B-B14F-4D97-AF65-F5344CB8AC3E}">
        <p14:creationId xmlns:p14="http://schemas.microsoft.com/office/powerpoint/2010/main" val="353392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Pealkiri ja alapealkiri - sinine taust">
    <p:bg>
      <p:bgPr>
        <a:solidFill>
          <a:srgbClr val="0061AA"/>
        </a:solidFill>
        <a:effectLst/>
      </p:bgPr>
    </p:bg>
    <p:spTree>
      <p:nvGrpSpPr>
        <p:cNvPr id="1" name=""/>
        <p:cNvGrpSpPr/>
        <p:nvPr/>
      </p:nvGrpSpPr>
      <p:grpSpPr>
        <a:xfrm>
          <a:off x="0" y="0"/>
          <a:ext cx="0" cy="0"/>
          <a:chOff x="0" y="0"/>
          <a:chExt cx="0" cy="0"/>
        </a:xfrm>
      </p:grpSpPr>
      <p:sp>
        <p:nvSpPr>
          <p:cNvPr id="41" name="Title 1"/>
          <p:cNvSpPr>
            <a:spLocks noGrp="1"/>
          </p:cNvSpPr>
          <p:nvPr>
            <p:ph type="title" hasCustomPrompt="1"/>
          </p:nvPr>
        </p:nvSpPr>
        <p:spPr>
          <a:xfrm>
            <a:off x="838200" y="3429001"/>
            <a:ext cx="10515600" cy="1420295"/>
          </a:xfrm>
        </p:spPr>
        <p:txBody>
          <a:bodyPr anchor="t">
            <a:normAutofit/>
          </a:bodyPr>
          <a:lstStyle>
            <a:lvl1pPr algn="ctr">
              <a:defRPr sz="2400" b="1" i="0" baseline="0">
                <a:solidFill>
                  <a:schemeClr val="bg1"/>
                </a:solidFill>
              </a:defRPr>
            </a:lvl1pPr>
          </a:lstStyle>
          <a:p>
            <a:r>
              <a:rPr lang="et-EE" dirty="0"/>
              <a:t>Kirjuta siia alapealkiri</a:t>
            </a:r>
            <a:endParaRPr lang="en-US" dirty="0"/>
          </a:p>
        </p:txBody>
      </p:sp>
      <p:sp>
        <p:nvSpPr>
          <p:cNvPr id="4" name="Text Placeholder 3"/>
          <p:cNvSpPr>
            <a:spLocks noGrp="1"/>
          </p:cNvSpPr>
          <p:nvPr>
            <p:ph type="body" sz="quarter" idx="10" hasCustomPrompt="1"/>
          </p:nvPr>
        </p:nvSpPr>
        <p:spPr>
          <a:xfrm>
            <a:off x="838200" y="2008706"/>
            <a:ext cx="10515600" cy="1420294"/>
          </a:xfrm>
        </p:spPr>
        <p:txBody>
          <a:bodyPr>
            <a:noAutofit/>
          </a:bodyPr>
          <a:lstStyle>
            <a:lvl1pPr marL="0" indent="0" algn="ctr">
              <a:buNone/>
              <a:defRPr sz="4600" b="1" i="0" baseline="0">
                <a:solidFill>
                  <a:schemeClr val="bg1"/>
                </a:solidFill>
                <a:latin typeface="+mj-lt"/>
                <a:cs typeface="Times New Roman" panose="02020603050405020304" pitchFamily="18" charset="0"/>
              </a:defRPr>
            </a:lvl1pPr>
            <a:lvl2pPr>
              <a:defRPr b="1" i="0">
                <a:solidFill>
                  <a:schemeClr val="bg1"/>
                </a:solidFill>
                <a:latin typeface="Tinos" panose="02020603050405020304" pitchFamily="18" charset="0"/>
              </a:defRPr>
            </a:lvl2pPr>
            <a:lvl3pPr>
              <a:defRPr b="1" i="0">
                <a:solidFill>
                  <a:schemeClr val="bg1"/>
                </a:solidFill>
                <a:latin typeface="Tinos" panose="02020603050405020304" pitchFamily="18" charset="0"/>
              </a:defRPr>
            </a:lvl3pPr>
            <a:lvl4pPr>
              <a:defRPr b="1" i="0">
                <a:solidFill>
                  <a:schemeClr val="bg1"/>
                </a:solidFill>
                <a:latin typeface="Tinos" panose="02020603050405020304" pitchFamily="18" charset="0"/>
              </a:defRPr>
            </a:lvl4pPr>
            <a:lvl5pPr>
              <a:defRPr b="1" i="0">
                <a:solidFill>
                  <a:schemeClr val="bg1"/>
                </a:solidFill>
                <a:latin typeface="Tinos" panose="02020603050405020304" pitchFamily="18" charset="0"/>
              </a:defRPr>
            </a:lvl5pPr>
          </a:lstStyle>
          <a:p>
            <a:pPr lvl="0"/>
            <a:r>
              <a:rPr lang="et-EE" dirty="0"/>
              <a:t>Kirjuta siia pealkiri</a:t>
            </a:r>
            <a:endParaRPr lang="en-US" dirty="0"/>
          </a:p>
        </p:txBody>
      </p:sp>
      <p:sp>
        <p:nvSpPr>
          <p:cNvPr id="6" name="Text Placeholder 5"/>
          <p:cNvSpPr>
            <a:spLocks noGrp="1"/>
          </p:cNvSpPr>
          <p:nvPr>
            <p:ph type="body" sz="quarter" idx="11" hasCustomPrompt="1"/>
          </p:nvPr>
        </p:nvSpPr>
        <p:spPr>
          <a:xfrm>
            <a:off x="4318000" y="6027738"/>
            <a:ext cx="3556000" cy="500062"/>
          </a:xfrm>
        </p:spPr>
        <p:txBody>
          <a:bodyPr/>
          <a:lstStyle>
            <a:lvl1pPr marL="0" indent="0" algn="ctr">
              <a:buNone/>
              <a:defRPr sz="1800" b="1" i="0" baseline="0">
                <a:solidFill>
                  <a:schemeClr val="bg1"/>
                </a:solidFill>
              </a:defRPr>
            </a:lvl1pPr>
          </a:lstStyle>
          <a:p>
            <a:pPr lvl="0"/>
            <a:r>
              <a:rPr lang="et-EE" dirty="0"/>
              <a:t>00.00.0000</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47841" y="544861"/>
            <a:ext cx="2496317" cy="443485"/>
          </a:xfrm>
          <a:prstGeom prst="rect">
            <a:avLst/>
          </a:prstGeom>
        </p:spPr>
      </p:pic>
    </p:spTree>
    <p:extLst>
      <p:ext uri="{BB962C8B-B14F-4D97-AF65-F5344CB8AC3E}">
        <p14:creationId xmlns:p14="http://schemas.microsoft.com/office/powerpoint/2010/main" val="189265894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150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Pealkiri, loetelu ja joonis">
    <p:bg>
      <p:bgPr>
        <a:solidFill>
          <a:srgbClr val="0061AA"/>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79771" y="572786"/>
            <a:ext cx="2496317" cy="443485"/>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7010" y="-361655"/>
            <a:ext cx="6179568" cy="6179568"/>
          </a:xfrm>
          <a:prstGeom prst="rect">
            <a:avLst/>
          </a:prstGeom>
        </p:spPr>
      </p:pic>
      <p:sp>
        <p:nvSpPr>
          <p:cNvPr id="7" name="Text Placeholder 4"/>
          <p:cNvSpPr>
            <a:spLocks noGrp="1"/>
          </p:cNvSpPr>
          <p:nvPr>
            <p:ph type="body" sz="quarter" idx="10" hasCustomPrompt="1"/>
          </p:nvPr>
        </p:nvSpPr>
        <p:spPr>
          <a:xfrm>
            <a:off x="6105525" y="4148138"/>
            <a:ext cx="5770563" cy="2157412"/>
          </a:xfrm>
        </p:spPr>
        <p:txBody>
          <a:bodyPr>
            <a:normAutofit/>
          </a:bodyPr>
          <a:lstStyle>
            <a:lvl1pPr marL="0" indent="0">
              <a:buNone/>
              <a:defRPr sz="1800" baseline="0">
                <a:solidFill>
                  <a:schemeClr val="bg1"/>
                </a:solidFill>
                <a:latin typeface="+mj-lt"/>
                <a:cs typeface="Times New Roman" panose="02020603050405020304" pitchFamily="18" charset="0"/>
              </a:defRPr>
            </a:lvl1pPr>
            <a:lvl2pPr marL="457200" indent="0">
              <a:buNone/>
              <a:defRPr>
                <a:solidFill>
                  <a:schemeClr val="bg1"/>
                </a:solidFill>
                <a:latin typeface="Tinos" panose="02020603050405020304" pitchFamily="18" charset="0"/>
              </a:defRPr>
            </a:lvl2pPr>
            <a:lvl3pPr marL="914400" indent="0">
              <a:buNone/>
              <a:defRPr>
                <a:solidFill>
                  <a:schemeClr val="bg1"/>
                </a:solidFill>
                <a:latin typeface="Tinos" panose="02020603050405020304" pitchFamily="18" charset="0"/>
              </a:defRPr>
            </a:lvl3pPr>
            <a:lvl4pPr marL="1371600" indent="0">
              <a:buNone/>
              <a:defRPr>
                <a:solidFill>
                  <a:schemeClr val="bg1"/>
                </a:solidFill>
                <a:latin typeface="Tinos" panose="02020603050405020304" pitchFamily="18" charset="0"/>
              </a:defRPr>
            </a:lvl4pPr>
            <a:lvl5pPr marL="1828800" indent="0">
              <a:buNone/>
              <a:defRPr>
                <a:solidFill>
                  <a:schemeClr val="bg1"/>
                </a:solidFill>
                <a:latin typeface="Tinos" panose="02020603050405020304" pitchFamily="18" charset="0"/>
              </a:defRPr>
            </a:lvl5pPr>
          </a:lstStyle>
          <a:p>
            <a:pPr lvl="0"/>
            <a:r>
              <a:rPr lang="et-EE" dirty="0"/>
              <a:t>Lorem ipsum dolor sit amet, consectetur adipiscing elit. Praesent non consequat velit, in ultricies purus. In in eros orci. Duis lacinia tempus est, vel gravida ipsum lacinia in. Nam porttitor, eros in tristique bibendum, arcu magna eleifend tortor, non lacinia magna sem vel mauris. Quisque bibendum suscipit mauris a sagittis.</a:t>
            </a:r>
            <a:endParaRPr lang="en-US" dirty="0"/>
          </a:p>
        </p:txBody>
      </p:sp>
      <p:sp>
        <p:nvSpPr>
          <p:cNvPr id="8" name="Text Placeholder 8"/>
          <p:cNvSpPr>
            <a:spLocks noGrp="1"/>
          </p:cNvSpPr>
          <p:nvPr>
            <p:ph type="body" sz="quarter" idx="11" hasCustomPrompt="1"/>
          </p:nvPr>
        </p:nvSpPr>
        <p:spPr>
          <a:xfrm>
            <a:off x="6105525" y="2682814"/>
            <a:ext cx="5780088" cy="1465323"/>
          </a:xfrm>
        </p:spPr>
        <p:txBody>
          <a:bodyPr>
            <a:noAutofit/>
          </a:bodyPr>
          <a:lstStyle>
            <a:lvl1pPr marL="0" indent="0" algn="l">
              <a:buNone/>
              <a:defRPr sz="3400" b="1" i="0" baseline="0">
                <a:solidFill>
                  <a:schemeClr val="bg1"/>
                </a:solidFill>
                <a:latin typeface="+mj-lt"/>
                <a:cs typeface="Times New Roman" panose="02020603050405020304" pitchFamily="18" charset="0"/>
              </a:defRPr>
            </a:lvl1pPr>
            <a:lvl2pPr>
              <a:defRPr sz="3600" b="1" i="0">
                <a:solidFill>
                  <a:schemeClr val="bg1"/>
                </a:solidFill>
                <a:latin typeface="Tinos" panose="02020603050405020304" pitchFamily="18" charset="0"/>
              </a:defRPr>
            </a:lvl2pPr>
            <a:lvl3pPr>
              <a:defRPr sz="3600" b="1" i="0">
                <a:solidFill>
                  <a:schemeClr val="bg1"/>
                </a:solidFill>
                <a:latin typeface="Tinos" panose="02020603050405020304" pitchFamily="18" charset="0"/>
              </a:defRPr>
            </a:lvl3pPr>
            <a:lvl4pPr>
              <a:defRPr sz="3600" b="1" i="0">
                <a:solidFill>
                  <a:schemeClr val="bg1"/>
                </a:solidFill>
                <a:latin typeface="Tinos" panose="02020603050405020304" pitchFamily="18" charset="0"/>
              </a:defRPr>
            </a:lvl4pPr>
            <a:lvl5pPr>
              <a:defRPr sz="3600" b="1" i="0">
                <a:solidFill>
                  <a:schemeClr val="bg1"/>
                </a:solidFill>
                <a:latin typeface="Tinos" panose="02020603050405020304" pitchFamily="18" charset="0"/>
              </a:defRPr>
            </a:lvl5pPr>
          </a:lstStyle>
          <a:p>
            <a:pPr lvl="0"/>
            <a:r>
              <a:rPr lang="et-EE" dirty="0"/>
              <a:t>Kirjuta siia pealkiri</a:t>
            </a:r>
          </a:p>
        </p:txBody>
      </p:sp>
    </p:spTree>
    <p:extLst>
      <p:ext uri="{BB962C8B-B14F-4D97-AF65-F5344CB8AC3E}">
        <p14:creationId xmlns:p14="http://schemas.microsoft.com/office/powerpoint/2010/main" val="123434720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Pealkiri, loetelu ja joonis">
    <p:bg>
      <p:bgPr>
        <a:solidFill>
          <a:srgbClr val="0061AA"/>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79771" y="572786"/>
            <a:ext cx="2496317" cy="443485"/>
          </a:xfrm>
          <a:prstGeom prst="rect">
            <a:avLst/>
          </a:prstGeom>
        </p:spPr>
      </p:pic>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0798" y="-527034"/>
            <a:ext cx="5822918" cy="5822918"/>
          </a:xfrm>
          <a:prstGeom prst="rect">
            <a:avLst/>
          </a:prstGeom>
        </p:spPr>
      </p:pic>
      <p:sp>
        <p:nvSpPr>
          <p:cNvPr id="7" name="Text Placeholder 4"/>
          <p:cNvSpPr>
            <a:spLocks noGrp="1"/>
          </p:cNvSpPr>
          <p:nvPr>
            <p:ph type="body" sz="quarter" idx="10" hasCustomPrompt="1"/>
          </p:nvPr>
        </p:nvSpPr>
        <p:spPr>
          <a:xfrm>
            <a:off x="6105525" y="4148138"/>
            <a:ext cx="5770563" cy="2157412"/>
          </a:xfrm>
        </p:spPr>
        <p:txBody>
          <a:bodyPr>
            <a:normAutofit/>
          </a:bodyPr>
          <a:lstStyle>
            <a:lvl1pPr marL="0" indent="0">
              <a:buNone/>
              <a:defRPr sz="1800" baseline="0">
                <a:solidFill>
                  <a:schemeClr val="bg1"/>
                </a:solidFill>
                <a:latin typeface="+mj-lt"/>
                <a:cs typeface="Times New Roman" panose="02020603050405020304" pitchFamily="18" charset="0"/>
              </a:defRPr>
            </a:lvl1pPr>
            <a:lvl2pPr marL="457200" indent="0">
              <a:buNone/>
              <a:defRPr>
                <a:solidFill>
                  <a:schemeClr val="bg1"/>
                </a:solidFill>
                <a:latin typeface="Tinos" panose="02020603050405020304" pitchFamily="18" charset="0"/>
              </a:defRPr>
            </a:lvl2pPr>
            <a:lvl3pPr marL="914400" indent="0">
              <a:buNone/>
              <a:defRPr>
                <a:solidFill>
                  <a:schemeClr val="bg1"/>
                </a:solidFill>
                <a:latin typeface="Tinos" panose="02020603050405020304" pitchFamily="18" charset="0"/>
              </a:defRPr>
            </a:lvl3pPr>
            <a:lvl4pPr marL="1371600" indent="0">
              <a:buNone/>
              <a:defRPr>
                <a:solidFill>
                  <a:schemeClr val="bg1"/>
                </a:solidFill>
                <a:latin typeface="Tinos" panose="02020603050405020304" pitchFamily="18" charset="0"/>
              </a:defRPr>
            </a:lvl4pPr>
            <a:lvl5pPr marL="1828800" indent="0">
              <a:buNone/>
              <a:defRPr>
                <a:solidFill>
                  <a:schemeClr val="bg1"/>
                </a:solidFill>
                <a:latin typeface="Tinos" panose="02020603050405020304" pitchFamily="18" charset="0"/>
              </a:defRPr>
            </a:lvl5pPr>
          </a:lstStyle>
          <a:p>
            <a:pPr lvl="0"/>
            <a:r>
              <a:rPr lang="et-EE" dirty="0"/>
              <a:t>Lorem ipsum dolor sit amet, consectetur adipiscing elit. Praesent non consequat velit, in ultricies purus. In in eros orci. Duis lacinia tempus est, vel gravida ipsum lacinia in. Nam porttitor, eros in tristique bibendum, arcu magna eleifend tortor, non lacinia magna sem vel mauris. Quisque bibendum suscipit mauris a sagittis.</a:t>
            </a:r>
            <a:endParaRPr lang="en-US" dirty="0"/>
          </a:p>
        </p:txBody>
      </p:sp>
      <p:sp>
        <p:nvSpPr>
          <p:cNvPr id="8" name="Text Placeholder 8"/>
          <p:cNvSpPr>
            <a:spLocks noGrp="1"/>
          </p:cNvSpPr>
          <p:nvPr>
            <p:ph type="body" sz="quarter" idx="11" hasCustomPrompt="1"/>
          </p:nvPr>
        </p:nvSpPr>
        <p:spPr>
          <a:xfrm>
            <a:off x="6105525" y="2682814"/>
            <a:ext cx="5780088" cy="1465323"/>
          </a:xfrm>
        </p:spPr>
        <p:txBody>
          <a:bodyPr>
            <a:noAutofit/>
          </a:bodyPr>
          <a:lstStyle>
            <a:lvl1pPr marL="0" indent="0" algn="l">
              <a:buNone/>
              <a:defRPr sz="3400" b="1" i="0" baseline="0">
                <a:solidFill>
                  <a:schemeClr val="bg1"/>
                </a:solidFill>
                <a:latin typeface="+mj-lt"/>
                <a:cs typeface="Times New Roman" panose="02020603050405020304" pitchFamily="18" charset="0"/>
              </a:defRPr>
            </a:lvl1pPr>
            <a:lvl2pPr>
              <a:defRPr sz="3600" b="1" i="0">
                <a:solidFill>
                  <a:schemeClr val="bg1"/>
                </a:solidFill>
                <a:latin typeface="Tinos" panose="02020603050405020304" pitchFamily="18" charset="0"/>
              </a:defRPr>
            </a:lvl2pPr>
            <a:lvl3pPr>
              <a:defRPr sz="3600" b="1" i="0">
                <a:solidFill>
                  <a:schemeClr val="bg1"/>
                </a:solidFill>
                <a:latin typeface="Tinos" panose="02020603050405020304" pitchFamily="18" charset="0"/>
              </a:defRPr>
            </a:lvl3pPr>
            <a:lvl4pPr>
              <a:defRPr sz="3600" b="1" i="0">
                <a:solidFill>
                  <a:schemeClr val="bg1"/>
                </a:solidFill>
                <a:latin typeface="Tinos" panose="02020603050405020304" pitchFamily="18" charset="0"/>
              </a:defRPr>
            </a:lvl4pPr>
            <a:lvl5pPr>
              <a:defRPr sz="3600" b="1" i="0">
                <a:solidFill>
                  <a:schemeClr val="bg1"/>
                </a:solidFill>
                <a:latin typeface="Tinos" panose="02020603050405020304" pitchFamily="18" charset="0"/>
              </a:defRPr>
            </a:lvl5pPr>
          </a:lstStyle>
          <a:p>
            <a:pPr lvl="0"/>
            <a:r>
              <a:rPr lang="et-EE" dirty="0"/>
              <a:t>Kirjuta siia pealkiri</a:t>
            </a:r>
          </a:p>
        </p:txBody>
      </p:sp>
    </p:spTree>
    <p:extLst>
      <p:ext uri="{BB962C8B-B14F-4D97-AF65-F5344CB8AC3E}">
        <p14:creationId xmlns:p14="http://schemas.microsoft.com/office/powerpoint/2010/main" val="254071895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Pealkiri, loetelu ja joonis">
    <p:bg>
      <p:bgPr>
        <a:solidFill>
          <a:srgbClr val="0061AA"/>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1055061" y="3429000"/>
            <a:ext cx="5040940" cy="2854842"/>
          </a:xfrm>
        </p:spPr>
        <p:txBody>
          <a:bodyPr>
            <a:normAutofit/>
          </a:bodyPr>
          <a:lstStyle>
            <a:lvl1pPr marL="0" indent="0">
              <a:buNone/>
              <a:defRPr sz="1800" baseline="0">
                <a:solidFill>
                  <a:schemeClr val="bg1"/>
                </a:solidFill>
                <a:latin typeface="+mj-lt"/>
                <a:cs typeface="Times New Roman" panose="02020603050405020304" pitchFamily="18" charset="0"/>
              </a:defRPr>
            </a:lvl1pPr>
            <a:lvl2pPr marL="457200" indent="0">
              <a:buNone/>
              <a:defRPr>
                <a:solidFill>
                  <a:schemeClr val="bg1"/>
                </a:solidFill>
                <a:latin typeface="Tinos" panose="02020603050405020304" pitchFamily="18" charset="0"/>
              </a:defRPr>
            </a:lvl2pPr>
            <a:lvl3pPr marL="914400" indent="0">
              <a:buNone/>
              <a:defRPr>
                <a:solidFill>
                  <a:schemeClr val="bg1"/>
                </a:solidFill>
                <a:latin typeface="Tinos" panose="02020603050405020304" pitchFamily="18" charset="0"/>
              </a:defRPr>
            </a:lvl3pPr>
            <a:lvl4pPr marL="1371600" indent="0">
              <a:buNone/>
              <a:defRPr>
                <a:solidFill>
                  <a:schemeClr val="bg1"/>
                </a:solidFill>
                <a:latin typeface="Tinos" panose="02020603050405020304" pitchFamily="18" charset="0"/>
              </a:defRPr>
            </a:lvl4pPr>
            <a:lvl5pPr marL="1828800" indent="0">
              <a:buNone/>
              <a:defRPr>
                <a:solidFill>
                  <a:schemeClr val="bg1"/>
                </a:solidFill>
                <a:latin typeface="Tinos" panose="02020603050405020304" pitchFamily="18" charset="0"/>
              </a:defRPr>
            </a:lvl5pPr>
          </a:lstStyle>
          <a:p>
            <a:pPr lvl="0"/>
            <a:r>
              <a:rPr lang="et-EE" dirty="0"/>
              <a:t>Lorem ipsum dolor sit amet, consectetur adipiscing elit. Praesent non consequat velit, in ultricies purus. In in eros orci. Duis lacinia tempus est, vel gravida ipsum lacinia in. Nam porttitor, eros in tristique bibendum, arcu magna eleifend tortor, non lacinia magna sem vel mauris. Quisque bibendum suscipit mauris a sagittis.</a:t>
            </a:r>
            <a:endParaRPr lang="en-US" dirty="0"/>
          </a:p>
        </p:txBody>
      </p:sp>
      <p:sp>
        <p:nvSpPr>
          <p:cNvPr id="9" name="Text Placeholder 8"/>
          <p:cNvSpPr>
            <a:spLocks noGrp="1"/>
          </p:cNvSpPr>
          <p:nvPr>
            <p:ph type="body" sz="quarter" idx="11" hasCustomPrompt="1"/>
          </p:nvPr>
        </p:nvSpPr>
        <p:spPr>
          <a:xfrm>
            <a:off x="1055060" y="1963676"/>
            <a:ext cx="5040941" cy="1465323"/>
          </a:xfrm>
        </p:spPr>
        <p:txBody>
          <a:bodyPr>
            <a:noAutofit/>
          </a:bodyPr>
          <a:lstStyle>
            <a:lvl1pPr marL="0" indent="0" algn="l">
              <a:buNone/>
              <a:defRPr sz="3400" b="1" i="0" baseline="0">
                <a:solidFill>
                  <a:schemeClr val="bg1"/>
                </a:solidFill>
                <a:latin typeface="+mj-lt"/>
                <a:cs typeface="Times New Roman" panose="02020603050405020304" pitchFamily="18" charset="0"/>
              </a:defRPr>
            </a:lvl1pPr>
            <a:lvl2pPr>
              <a:defRPr sz="3600" b="1" i="0">
                <a:solidFill>
                  <a:schemeClr val="bg1"/>
                </a:solidFill>
                <a:latin typeface="Tinos" panose="02020603050405020304" pitchFamily="18" charset="0"/>
              </a:defRPr>
            </a:lvl2pPr>
            <a:lvl3pPr>
              <a:defRPr sz="3600" b="1" i="0">
                <a:solidFill>
                  <a:schemeClr val="bg1"/>
                </a:solidFill>
                <a:latin typeface="Tinos" panose="02020603050405020304" pitchFamily="18" charset="0"/>
              </a:defRPr>
            </a:lvl3pPr>
            <a:lvl4pPr>
              <a:defRPr sz="3600" b="1" i="0">
                <a:solidFill>
                  <a:schemeClr val="bg1"/>
                </a:solidFill>
                <a:latin typeface="Tinos" panose="02020603050405020304" pitchFamily="18" charset="0"/>
              </a:defRPr>
            </a:lvl4pPr>
            <a:lvl5pPr>
              <a:defRPr sz="3600" b="1" i="0">
                <a:solidFill>
                  <a:schemeClr val="bg1"/>
                </a:solidFill>
                <a:latin typeface="Tinos" panose="02020603050405020304" pitchFamily="18" charset="0"/>
              </a:defRPr>
            </a:lvl5pPr>
          </a:lstStyle>
          <a:p>
            <a:pPr lvl="0"/>
            <a:r>
              <a:rPr lang="et-EE" dirty="0"/>
              <a:t>Kirjuta siia pealkiri</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79771" y="572786"/>
            <a:ext cx="2496317" cy="443485"/>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329673" y="722559"/>
            <a:ext cx="6100196" cy="6100196"/>
          </a:xfrm>
          <a:prstGeom prst="rect">
            <a:avLst/>
          </a:prstGeom>
        </p:spPr>
      </p:pic>
    </p:spTree>
    <p:extLst>
      <p:ext uri="{BB962C8B-B14F-4D97-AF65-F5344CB8AC3E}">
        <p14:creationId xmlns:p14="http://schemas.microsoft.com/office/powerpoint/2010/main" val="248321364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 Pealkiri ja loetelu">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065229" y="2718962"/>
            <a:ext cx="10515600" cy="3587570"/>
          </a:xfrm>
        </p:spPr>
        <p:txBody>
          <a:bodyPr/>
          <a:lstStyle>
            <a:lvl1pPr>
              <a:defRPr baseline="0"/>
            </a:lvl1pPr>
            <a:lvl2pPr>
              <a:defRPr sz="1400"/>
            </a:lvl2pPr>
            <a:lvl3pPr>
              <a:defRPr sz="1500"/>
            </a:lvl3pPr>
          </a:lstStyle>
          <a:p>
            <a:pPr lvl="0"/>
            <a:r>
              <a:rPr lang="et-EE" dirty="0"/>
              <a:t>Lorem ipsum dolor sit amet, consectetur adipiscing elit. Praesent non consequat velit, in ultricies purus.</a:t>
            </a:r>
          </a:p>
          <a:p>
            <a:pPr lvl="0"/>
            <a:r>
              <a:rPr lang="et-EE" dirty="0"/>
              <a:t>Lorem ipsum dolor sit amet, consectetur adipiscing elit. Praesent non consequat velit, in ultricies purus.</a:t>
            </a:r>
          </a:p>
        </p:txBody>
      </p:sp>
      <p:sp>
        <p:nvSpPr>
          <p:cNvPr id="5" name="Text Placeholder 4"/>
          <p:cNvSpPr>
            <a:spLocks noGrp="1"/>
          </p:cNvSpPr>
          <p:nvPr>
            <p:ph type="body" sz="quarter" idx="10" hasCustomPrompt="1"/>
          </p:nvPr>
        </p:nvSpPr>
        <p:spPr>
          <a:xfrm>
            <a:off x="1065213" y="1270000"/>
            <a:ext cx="10515600" cy="1448962"/>
          </a:xfrm>
        </p:spPr>
        <p:txBody>
          <a:bodyPr>
            <a:noAutofit/>
          </a:bodyPr>
          <a:lstStyle>
            <a:lvl1pPr marL="0" indent="0">
              <a:buNone/>
              <a:defRPr sz="3400" b="1" i="0" baseline="0">
                <a:latin typeface="+mj-lt"/>
                <a:ea typeface="Tinos" panose="02020603050405020304" pitchFamily="18" charset="0"/>
                <a:cs typeface="Times New Roman" panose="02020603050405020304" pitchFamily="18" charset="0"/>
              </a:defRPr>
            </a:lvl1pPr>
            <a:lvl2pPr marL="457200" indent="0">
              <a:buNone/>
              <a:defRPr sz="3400" b="1" i="0">
                <a:latin typeface="Tinos" panose="02020603050405020304" pitchFamily="18" charset="0"/>
              </a:defRPr>
            </a:lvl2pPr>
            <a:lvl3pPr marL="914400" indent="0">
              <a:buNone/>
              <a:defRPr sz="3400" b="1" i="0">
                <a:latin typeface="Tinos" panose="02020603050405020304" pitchFamily="18" charset="0"/>
              </a:defRPr>
            </a:lvl3pPr>
            <a:lvl4pPr marL="1371600" indent="0">
              <a:buNone/>
              <a:defRPr sz="3400" b="1" i="0">
                <a:latin typeface="Tinos" panose="02020603050405020304" pitchFamily="18" charset="0"/>
              </a:defRPr>
            </a:lvl4pPr>
            <a:lvl5pPr marL="1828800" indent="0">
              <a:buNone/>
              <a:defRPr sz="3400" b="1" i="0">
                <a:latin typeface="Tinos" panose="02020603050405020304" pitchFamily="18" charset="0"/>
              </a:defRPr>
            </a:lvl5pPr>
          </a:lstStyle>
          <a:p>
            <a:pPr lvl="0"/>
            <a:r>
              <a:rPr lang="et-EE" dirty="0"/>
              <a:t>Kirjuta siia pealkiri</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40705" y="574863"/>
            <a:ext cx="2496317" cy="443485"/>
          </a:xfrm>
          <a:prstGeom prst="rect">
            <a:avLst/>
          </a:prstGeom>
        </p:spPr>
      </p:pic>
    </p:spTree>
    <p:extLst>
      <p:ext uri="{BB962C8B-B14F-4D97-AF65-F5344CB8AC3E}">
        <p14:creationId xmlns:p14="http://schemas.microsoft.com/office/powerpoint/2010/main" val="13764131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 Pealkiri, alapealkiri, tekst, foto taust_HE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1" name="Title 1"/>
          <p:cNvSpPr>
            <a:spLocks noGrp="1"/>
          </p:cNvSpPr>
          <p:nvPr>
            <p:ph type="title" hasCustomPrompt="1"/>
          </p:nvPr>
        </p:nvSpPr>
        <p:spPr>
          <a:xfrm>
            <a:off x="1073084" y="3429002"/>
            <a:ext cx="6015087" cy="715962"/>
          </a:xfrm>
        </p:spPr>
        <p:txBody>
          <a:bodyPr anchor="t">
            <a:normAutofit/>
          </a:bodyPr>
          <a:lstStyle>
            <a:lvl1pPr algn="l">
              <a:defRPr sz="2400" b="1" i="0" baseline="0">
                <a:solidFill>
                  <a:srgbClr val="0061AA"/>
                </a:solidFill>
              </a:defRPr>
            </a:lvl1pPr>
          </a:lstStyle>
          <a:p>
            <a:r>
              <a:rPr lang="et-EE" dirty="0"/>
              <a:t>Kirjuta siia alapealkiri</a:t>
            </a:r>
            <a:endParaRPr lang="en-US" dirty="0"/>
          </a:p>
        </p:txBody>
      </p:sp>
      <p:sp>
        <p:nvSpPr>
          <p:cNvPr id="11" name="Text Placeholder 3"/>
          <p:cNvSpPr>
            <a:spLocks noGrp="1"/>
          </p:cNvSpPr>
          <p:nvPr>
            <p:ph type="body" sz="quarter" idx="10" hasCustomPrompt="1"/>
          </p:nvPr>
        </p:nvSpPr>
        <p:spPr>
          <a:xfrm>
            <a:off x="1050215" y="1305447"/>
            <a:ext cx="5045785" cy="2139961"/>
          </a:xfrm>
        </p:spPr>
        <p:txBody>
          <a:bodyPr>
            <a:noAutofit/>
          </a:bodyPr>
          <a:lstStyle>
            <a:lvl1pPr marL="0" indent="0" algn="l">
              <a:buNone/>
              <a:defRPr sz="4600" b="1" i="0" baseline="0">
                <a:solidFill>
                  <a:srgbClr val="0061AA"/>
                </a:solidFill>
                <a:latin typeface="+mj-lt"/>
                <a:cs typeface="Times New Roman" panose="02020603050405020304" pitchFamily="18" charset="0"/>
              </a:defRPr>
            </a:lvl1pPr>
            <a:lvl2pPr>
              <a:defRPr b="1" i="0">
                <a:solidFill>
                  <a:schemeClr val="bg1"/>
                </a:solidFill>
                <a:latin typeface="Tinos" panose="02020603050405020304" pitchFamily="18" charset="0"/>
              </a:defRPr>
            </a:lvl2pPr>
            <a:lvl3pPr>
              <a:defRPr b="1" i="0">
                <a:solidFill>
                  <a:schemeClr val="bg1"/>
                </a:solidFill>
                <a:latin typeface="Tinos" panose="02020603050405020304" pitchFamily="18" charset="0"/>
              </a:defRPr>
            </a:lvl3pPr>
            <a:lvl4pPr>
              <a:defRPr b="1" i="0">
                <a:solidFill>
                  <a:schemeClr val="bg1"/>
                </a:solidFill>
                <a:latin typeface="Tinos" panose="02020603050405020304" pitchFamily="18" charset="0"/>
              </a:defRPr>
            </a:lvl4pPr>
            <a:lvl5pPr>
              <a:defRPr b="1" i="0">
                <a:solidFill>
                  <a:schemeClr val="bg1"/>
                </a:solidFill>
                <a:latin typeface="Tinos" panose="02020603050405020304" pitchFamily="18" charset="0"/>
              </a:defRPr>
            </a:lvl5pPr>
          </a:lstStyle>
          <a:p>
            <a:pPr lvl="0"/>
            <a:r>
              <a:rPr lang="et-EE" dirty="0"/>
              <a:t>Kirjuta siia pealkiri</a:t>
            </a:r>
            <a:endParaRPr lang="en-US" dirty="0"/>
          </a:p>
        </p:txBody>
      </p:sp>
      <p:sp>
        <p:nvSpPr>
          <p:cNvPr id="4" name="Text Placeholder 3"/>
          <p:cNvSpPr>
            <a:spLocks noGrp="1"/>
          </p:cNvSpPr>
          <p:nvPr>
            <p:ph type="body" sz="quarter" idx="13" hasCustomPrompt="1"/>
          </p:nvPr>
        </p:nvSpPr>
        <p:spPr>
          <a:xfrm>
            <a:off x="1065213" y="4144963"/>
            <a:ext cx="7181850" cy="2171170"/>
          </a:xfrm>
        </p:spPr>
        <p:txBody>
          <a:bodyPr>
            <a:noAutofit/>
          </a:bodyPr>
          <a:lstStyle>
            <a:lvl1pPr marL="0" indent="0">
              <a:buNone/>
              <a:defRPr sz="1800" b="0" i="0" baseline="0">
                <a:solidFill>
                  <a:srgbClr val="0061AA"/>
                </a:solidFill>
                <a:latin typeface="+mj-lt"/>
                <a:cs typeface="Times New Roman" panose="02020603050405020304" pitchFamily="18" charset="0"/>
              </a:defRPr>
            </a:lvl1pPr>
            <a:lvl2pPr marL="457200" indent="0">
              <a:buNone/>
              <a:defRPr sz="1800" b="1" i="0">
                <a:solidFill>
                  <a:schemeClr val="bg1"/>
                </a:solidFill>
                <a:latin typeface="Tinos" panose="02020603050405020304" pitchFamily="18" charset="0"/>
              </a:defRPr>
            </a:lvl2pPr>
            <a:lvl3pPr marL="914400" indent="0">
              <a:buNone/>
              <a:defRPr sz="1800" b="1" i="0">
                <a:solidFill>
                  <a:schemeClr val="bg1"/>
                </a:solidFill>
                <a:latin typeface="Tinos" panose="02020603050405020304" pitchFamily="18" charset="0"/>
              </a:defRPr>
            </a:lvl3pPr>
            <a:lvl4pPr marL="1371600" indent="0">
              <a:buNone/>
              <a:defRPr sz="1800" b="1" i="0">
                <a:solidFill>
                  <a:schemeClr val="bg1"/>
                </a:solidFill>
                <a:latin typeface="Tinos" panose="02020603050405020304" pitchFamily="18" charset="0"/>
              </a:defRPr>
            </a:lvl4pPr>
            <a:lvl5pPr marL="1828800" indent="0">
              <a:buNone/>
              <a:defRPr sz="1800" b="1" i="0">
                <a:solidFill>
                  <a:schemeClr val="bg1"/>
                </a:solidFill>
                <a:latin typeface="Tinos" panose="02020603050405020304" pitchFamily="18" charset="0"/>
              </a:defRPr>
            </a:lvl5pPr>
          </a:lstStyle>
          <a:p>
            <a:pPr lvl="0"/>
            <a:r>
              <a:rPr lang="et-EE" dirty="0"/>
              <a:t>Sed suscipit purus quis ante convallis malesuada. Sed sit amet imperdiet diam. Mauris feugiat sed arcu eget ornare. Sed venenatis dui nisl, et tempus felis rutrum sit amet. Pellentesque a pulvinar velit, nec consectetur lectus. Donec pellentesque eu metus id pellentesque. Etiam tristique mi vitae augue scelerisque, sed interdum nulla consequat. </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5213" y="574863"/>
            <a:ext cx="2496317" cy="443485"/>
          </a:xfrm>
          <a:prstGeom prst="rect">
            <a:avLst/>
          </a:prstGeom>
        </p:spPr>
      </p:pic>
    </p:spTree>
    <p:extLst>
      <p:ext uri="{BB962C8B-B14F-4D97-AF65-F5344CB8AC3E}">
        <p14:creationId xmlns:p14="http://schemas.microsoft.com/office/powerpoint/2010/main" val="185342175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5. Pealkiri, alapealkiri, tekst, foto taust_HE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5213" y="574863"/>
            <a:ext cx="2496317" cy="443485"/>
          </a:xfrm>
          <a:prstGeom prst="rect">
            <a:avLst/>
          </a:prstGeom>
        </p:spPr>
      </p:pic>
      <p:sp>
        <p:nvSpPr>
          <p:cNvPr id="9" name="Title 1"/>
          <p:cNvSpPr>
            <a:spLocks noGrp="1"/>
          </p:cNvSpPr>
          <p:nvPr>
            <p:ph type="title" hasCustomPrompt="1"/>
          </p:nvPr>
        </p:nvSpPr>
        <p:spPr>
          <a:xfrm>
            <a:off x="1073084" y="3429002"/>
            <a:ext cx="6015087" cy="715962"/>
          </a:xfrm>
        </p:spPr>
        <p:txBody>
          <a:bodyPr anchor="t">
            <a:normAutofit/>
          </a:bodyPr>
          <a:lstStyle>
            <a:lvl1pPr algn="l">
              <a:defRPr sz="2400" b="1" i="0" baseline="0">
                <a:solidFill>
                  <a:srgbClr val="0061AA"/>
                </a:solidFill>
              </a:defRPr>
            </a:lvl1pPr>
          </a:lstStyle>
          <a:p>
            <a:r>
              <a:rPr lang="et-EE" dirty="0"/>
              <a:t>Kirjuta siia alapealkiri</a:t>
            </a:r>
            <a:endParaRPr lang="en-US" dirty="0"/>
          </a:p>
        </p:txBody>
      </p:sp>
      <p:sp>
        <p:nvSpPr>
          <p:cNvPr id="10" name="Text Placeholder 3"/>
          <p:cNvSpPr>
            <a:spLocks noGrp="1"/>
          </p:cNvSpPr>
          <p:nvPr>
            <p:ph type="body" sz="quarter" idx="10" hasCustomPrompt="1"/>
          </p:nvPr>
        </p:nvSpPr>
        <p:spPr>
          <a:xfrm>
            <a:off x="1050215" y="1305447"/>
            <a:ext cx="5045785" cy="2139961"/>
          </a:xfrm>
        </p:spPr>
        <p:txBody>
          <a:bodyPr>
            <a:noAutofit/>
          </a:bodyPr>
          <a:lstStyle>
            <a:lvl1pPr marL="0" indent="0" algn="l">
              <a:buNone/>
              <a:defRPr sz="4600" b="1" i="0" baseline="0">
                <a:solidFill>
                  <a:srgbClr val="0061AA"/>
                </a:solidFill>
                <a:latin typeface="+mj-lt"/>
                <a:cs typeface="Times New Roman" panose="02020603050405020304" pitchFamily="18" charset="0"/>
              </a:defRPr>
            </a:lvl1pPr>
            <a:lvl2pPr>
              <a:defRPr b="1" i="0">
                <a:solidFill>
                  <a:schemeClr val="bg1"/>
                </a:solidFill>
                <a:latin typeface="Tinos" panose="02020603050405020304" pitchFamily="18" charset="0"/>
              </a:defRPr>
            </a:lvl2pPr>
            <a:lvl3pPr>
              <a:defRPr b="1" i="0">
                <a:solidFill>
                  <a:schemeClr val="bg1"/>
                </a:solidFill>
                <a:latin typeface="Tinos" panose="02020603050405020304" pitchFamily="18" charset="0"/>
              </a:defRPr>
            </a:lvl3pPr>
            <a:lvl4pPr>
              <a:defRPr b="1" i="0">
                <a:solidFill>
                  <a:schemeClr val="bg1"/>
                </a:solidFill>
                <a:latin typeface="Tinos" panose="02020603050405020304" pitchFamily="18" charset="0"/>
              </a:defRPr>
            </a:lvl4pPr>
            <a:lvl5pPr>
              <a:defRPr b="1" i="0">
                <a:solidFill>
                  <a:schemeClr val="bg1"/>
                </a:solidFill>
                <a:latin typeface="Tinos" panose="02020603050405020304" pitchFamily="18" charset="0"/>
              </a:defRPr>
            </a:lvl5pPr>
          </a:lstStyle>
          <a:p>
            <a:pPr lvl="0"/>
            <a:r>
              <a:rPr lang="et-EE" dirty="0"/>
              <a:t>Kirjuta siia pealkiri</a:t>
            </a:r>
            <a:endParaRPr lang="en-US" dirty="0"/>
          </a:p>
        </p:txBody>
      </p:sp>
      <p:sp>
        <p:nvSpPr>
          <p:cNvPr id="11" name="Text Placeholder 3"/>
          <p:cNvSpPr>
            <a:spLocks noGrp="1"/>
          </p:cNvSpPr>
          <p:nvPr>
            <p:ph type="body" sz="quarter" idx="13" hasCustomPrompt="1"/>
          </p:nvPr>
        </p:nvSpPr>
        <p:spPr>
          <a:xfrm>
            <a:off x="1065213" y="4144963"/>
            <a:ext cx="7181850" cy="2171170"/>
          </a:xfrm>
        </p:spPr>
        <p:txBody>
          <a:bodyPr>
            <a:noAutofit/>
          </a:bodyPr>
          <a:lstStyle>
            <a:lvl1pPr marL="0" indent="0">
              <a:buNone/>
              <a:defRPr sz="1800" b="0" i="0" baseline="0">
                <a:solidFill>
                  <a:srgbClr val="0061AA"/>
                </a:solidFill>
                <a:latin typeface="+mj-lt"/>
                <a:cs typeface="Times New Roman" panose="02020603050405020304" pitchFamily="18" charset="0"/>
              </a:defRPr>
            </a:lvl1pPr>
            <a:lvl2pPr marL="457200" indent="0">
              <a:buNone/>
              <a:defRPr sz="1800" b="1" i="0">
                <a:solidFill>
                  <a:schemeClr val="bg1"/>
                </a:solidFill>
                <a:latin typeface="Tinos" panose="02020603050405020304" pitchFamily="18" charset="0"/>
              </a:defRPr>
            </a:lvl2pPr>
            <a:lvl3pPr marL="914400" indent="0">
              <a:buNone/>
              <a:defRPr sz="1800" b="1" i="0">
                <a:solidFill>
                  <a:schemeClr val="bg1"/>
                </a:solidFill>
                <a:latin typeface="Tinos" panose="02020603050405020304" pitchFamily="18" charset="0"/>
              </a:defRPr>
            </a:lvl3pPr>
            <a:lvl4pPr marL="1371600" indent="0">
              <a:buNone/>
              <a:defRPr sz="1800" b="1" i="0">
                <a:solidFill>
                  <a:schemeClr val="bg1"/>
                </a:solidFill>
                <a:latin typeface="Tinos" panose="02020603050405020304" pitchFamily="18" charset="0"/>
              </a:defRPr>
            </a:lvl4pPr>
            <a:lvl5pPr marL="1828800" indent="0">
              <a:buNone/>
              <a:defRPr sz="1800" b="1" i="0">
                <a:solidFill>
                  <a:schemeClr val="bg1"/>
                </a:solidFill>
                <a:latin typeface="Tinos" panose="02020603050405020304" pitchFamily="18" charset="0"/>
              </a:defRPr>
            </a:lvl5pPr>
          </a:lstStyle>
          <a:p>
            <a:pPr lvl="0"/>
            <a:r>
              <a:rPr lang="et-EE" dirty="0"/>
              <a:t>Sed suscipit purus quis ante convallis malesuada. Sed sit amet imperdiet diam. Mauris feugiat sed arcu eget ornare. Sed venenatis dui nisl, et tempus felis rutrum sit amet. Pellentesque a pulvinar velit, nec consectetur lectus. Donec pellentesque eu metus id pellentesque. Etiam tristique mi vitae augue scelerisque, sed interdum nulla consequat. </a:t>
            </a:r>
            <a:endParaRPr lang="en-US" dirty="0"/>
          </a:p>
        </p:txBody>
      </p:sp>
    </p:spTree>
    <p:extLst>
      <p:ext uri="{BB962C8B-B14F-4D97-AF65-F5344CB8AC3E}">
        <p14:creationId xmlns:p14="http://schemas.microsoft.com/office/powerpoint/2010/main" val="321278202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6. Pealkiri, alapealkiri, tekst, foto taust_HE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5213" y="574863"/>
            <a:ext cx="2496317" cy="443485"/>
          </a:xfrm>
          <a:prstGeom prst="rect">
            <a:avLst/>
          </a:prstGeom>
        </p:spPr>
      </p:pic>
      <p:sp>
        <p:nvSpPr>
          <p:cNvPr id="9" name="Title 1"/>
          <p:cNvSpPr>
            <a:spLocks noGrp="1"/>
          </p:cNvSpPr>
          <p:nvPr>
            <p:ph type="title" hasCustomPrompt="1"/>
          </p:nvPr>
        </p:nvSpPr>
        <p:spPr>
          <a:xfrm>
            <a:off x="1073084" y="3429002"/>
            <a:ext cx="6015087" cy="715962"/>
          </a:xfrm>
        </p:spPr>
        <p:txBody>
          <a:bodyPr anchor="t">
            <a:normAutofit/>
          </a:bodyPr>
          <a:lstStyle>
            <a:lvl1pPr algn="l">
              <a:defRPr sz="2400" b="1" i="0" baseline="0">
                <a:solidFill>
                  <a:srgbClr val="0061AA"/>
                </a:solidFill>
              </a:defRPr>
            </a:lvl1pPr>
          </a:lstStyle>
          <a:p>
            <a:r>
              <a:rPr lang="et-EE" dirty="0"/>
              <a:t>Kirjuta siia alapealkiri</a:t>
            </a:r>
            <a:endParaRPr lang="en-US" dirty="0"/>
          </a:p>
        </p:txBody>
      </p:sp>
      <p:sp>
        <p:nvSpPr>
          <p:cNvPr id="10" name="Text Placeholder 3"/>
          <p:cNvSpPr>
            <a:spLocks noGrp="1"/>
          </p:cNvSpPr>
          <p:nvPr>
            <p:ph type="body" sz="quarter" idx="10" hasCustomPrompt="1"/>
          </p:nvPr>
        </p:nvSpPr>
        <p:spPr>
          <a:xfrm>
            <a:off x="1050215" y="1305447"/>
            <a:ext cx="5045785" cy="2139961"/>
          </a:xfrm>
        </p:spPr>
        <p:txBody>
          <a:bodyPr>
            <a:noAutofit/>
          </a:bodyPr>
          <a:lstStyle>
            <a:lvl1pPr marL="0" indent="0" algn="l">
              <a:buNone/>
              <a:defRPr sz="4600" b="1" i="0" baseline="0">
                <a:solidFill>
                  <a:srgbClr val="0061AA"/>
                </a:solidFill>
                <a:latin typeface="+mj-lt"/>
                <a:cs typeface="Times New Roman" panose="02020603050405020304" pitchFamily="18" charset="0"/>
              </a:defRPr>
            </a:lvl1pPr>
            <a:lvl2pPr>
              <a:defRPr b="1" i="0">
                <a:solidFill>
                  <a:schemeClr val="bg1"/>
                </a:solidFill>
                <a:latin typeface="Tinos" panose="02020603050405020304" pitchFamily="18" charset="0"/>
              </a:defRPr>
            </a:lvl2pPr>
            <a:lvl3pPr>
              <a:defRPr b="1" i="0">
                <a:solidFill>
                  <a:schemeClr val="bg1"/>
                </a:solidFill>
                <a:latin typeface="Tinos" panose="02020603050405020304" pitchFamily="18" charset="0"/>
              </a:defRPr>
            </a:lvl3pPr>
            <a:lvl4pPr>
              <a:defRPr b="1" i="0">
                <a:solidFill>
                  <a:schemeClr val="bg1"/>
                </a:solidFill>
                <a:latin typeface="Tinos" panose="02020603050405020304" pitchFamily="18" charset="0"/>
              </a:defRPr>
            </a:lvl4pPr>
            <a:lvl5pPr>
              <a:defRPr b="1" i="0">
                <a:solidFill>
                  <a:schemeClr val="bg1"/>
                </a:solidFill>
                <a:latin typeface="Tinos" panose="02020603050405020304" pitchFamily="18" charset="0"/>
              </a:defRPr>
            </a:lvl5pPr>
          </a:lstStyle>
          <a:p>
            <a:pPr lvl="0"/>
            <a:r>
              <a:rPr lang="et-EE" dirty="0"/>
              <a:t>Kirjuta siia pealkiri</a:t>
            </a:r>
            <a:endParaRPr lang="en-US" dirty="0"/>
          </a:p>
        </p:txBody>
      </p:sp>
      <p:sp>
        <p:nvSpPr>
          <p:cNvPr id="11" name="Text Placeholder 3"/>
          <p:cNvSpPr>
            <a:spLocks noGrp="1"/>
          </p:cNvSpPr>
          <p:nvPr>
            <p:ph type="body" sz="quarter" idx="13" hasCustomPrompt="1"/>
          </p:nvPr>
        </p:nvSpPr>
        <p:spPr>
          <a:xfrm>
            <a:off x="1065213" y="4144963"/>
            <a:ext cx="7181850" cy="2171170"/>
          </a:xfrm>
        </p:spPr>
        <p:txBody>
          <a:bodyPr>
            <a:noAutofit/>
          </a:bodyPr>
          <a:lstStyle>
            <a:lvl1pPr marL="0" indent="0">
              <a:buNone/>
              <a:defRPr sz="1800" b="0" i="0" baseline="0">
                <a:solidFill>
                  <a:srgbClr val="0061AA"/>
                </a:solidFill>
                <a:latin typeface="+mj-lt"/>
                <a:cs typeface="Times New Roman" panose="02020603050405020304" pitchFamily="18" charset="0"/>
              </a:defRPr>
            </a:lvl1pPr>
            <a:lvl2pPr marL="457200" indent="0">
              <a:buNone/>
              <a:defRPr sz="1800" b="1" i="0">
                <a:solidFill>
                  <a:schemeClr val="bg1"/>
                </a:solidFill>
                <a:latin typeface="Tinos" panose="02020603050405020304" pitchFamily="18" charset="0"/>
              </a:defRPr>
            </a:lvl2pPr>
            <a:lvl3pPr marL="914400" indent="0">
              <a:buNone/>
              <a:defRPr sz="1800" b="1" i="0">
                <a:solidFill>
                  <a:schemeClr val="bg1"/>
                </a:solidFill>
                <a:latin typeface="Tinos" panose="02020603050405020304" pitchFamily="18" charset="0"/>
              </a:defRPr>
            </a:lvl3pPr>
            <a:lvl4pPr marL="1371600" indent="0">
              <a:buNone/>
              <a:defRPr sz="1800" b="1" i="0">
                <a:solidFill>
                  <a:schemeClr val="bg1"/>
                </a:solidFill>
                <a:latin typeface="Tinos" panose="02020603050405020304" pitchFamily="18" charset="0"/>
              </a:defRPr>
            </a:lvl4pPr>
            <a:lvl5pPr marL="1828800" indent="0">
              <a:buNone/>
              <a:defRPr sz="1800" b="1" i="0">
                <a:solidFill>
                  <a:schemeClr val="bg1"/>
                </a:solidFill>
                <a:latin typeface="Tinos" panose="02020603050405020304" pitchFamily="18" charset="0"/>
              </a:defRPr>
            </a:lvl5pPr>
          </a:lstStyle>
          <a:p>
            <a:pPr lvl="0"/>
            <a:r>
              <a:rPr lang="et-EE" dirty="0"/>
              <a:t>Sed suscipit purus quis ante convallis malesuada. Sed sit amet imperdiet diam. Mauris feugiat sed arcu eget ornare. Sed venenatis dui nisl, et tempus felis rutrum sit amet. Pellentesque a pulvinar velit, nec consectetur lectus. Donec pellentesque eu metus id pellentesque. Etiam tristique mi vitae augue scelerisque, sed interdum nulla consequat. </a:t>
            </a:r>
            <a:endParaRPr lang="en-US" dirty="0"/>
          </a:p>
        </p:txBody>
      </p:sp>
    </p:spTree>
    <p:extLst>
      <p:ext uri="{BB962C8B-B14F-4D97-AF65-F5344CB8AC3E}">
        <p14:creationId xmlns:p14="http://schemas.microsoft.com/office/powerpoint/2010/main" val="129418855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7. Pealkiri, alapealkiri, tekst, foto taust_HE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5213" y="574863"/>
            <a:ext cx="2496317" cy="443485"/>
          </a:xfrm>
          <a:prstGeom prst="rect">
            <a:avLst/>
          </a:prstGeom>
        </p:spPr>
      </p:pic>
      <p:sp>
        <p:nvSpPr>
          <p:cNvPr id="9" name="Title 1"/>
          <p:cNvSpPr>
            <a:spLocks noGrp="1"/>
          </p:cNvSpPr>
          <p:nvPr>
            <p:ph type="title" hasCustomPrompt="1"/>
          </p:nvPr>
        </p:nvSpPr>
        <p:spPr>
          <a:xfrm>
            <a:off x="1073084" y="3429002"/>
            <a:ext cx="6015087" cy="715962"/>
          </a:xfrm>
        </p:spPr>
        <p:txBody>
          <a:bodyPr anchor="t">
            <a:normAutofit/>
          </a:bodyPr>
          <a:lstStyle>
            <a:lvl1pPr algn="l">
              <a:defRPr sz="2400" b="1" i="0" baseline="0">
                <a:solidFill>
                  <a:srgbClr val="0061AA"/>
                </a:solidFill>
              </a:defRPr>
            </a:lvl1pPr>
          </a:lstStyle>
          <a:p>
            <a:r>
              <a:rPr lang="et-EE" dirty="0"/>
              <a:t>Kirjuta siia alapealkiri</a:t>
            </a:r>
            <a:endParaRPr lang="en-US" dirty="0"/>
          </a:p>
        </p:txBody>
      </p:sp>
      <p:sp>
        <p:nvSpPr>
          <p:cNvPr id="10" name="Text Placeholder 3"/>
          <p:cNvSpPr>
            <a:spLocks noGrp="1"/>
          </p:cNvSpPr>
          <p:nvPr>
            <p:ph type="body" sz="quarter" idx="10" hasCustomPrompt="1"/>
          </p:nvPr>
        </p:nvSpPr>
        <p:spPr>
          <a:xfrm>
            <a:off x="1050215" y="1305447"/>
            <a:ext cx="5045785" cy="2139961"/>
          </a:xfrm>
        </p:spPr>
        <p:txBody>
          <a:bodyPr>
            <a:noAutofit/>
          </a:bodyPr>
          <a:lstStyle>
            <a:lvl1pPr marL="0" indent="0" algn="l">
              <a:buNone/>
              <a:defRPr sz="4600" b="1" i="0" baseline="0">
                <a:solidFill>
                  <a:srgbClr val="0061AA"/>
                </a:solidFill>
                <a:latin typeface="+mj-lt"/>
                <a:cs typeface="Times New Roman" panose="02020603050405020304" pitchFamily="18" charset="0"/>
              </a:defRPr>
            </a:lvl1pPr>
            <a:lvl2pPr>
              <a:defRPr b="1" i="0">
                <a:solidFill>
                  <a:schemeClr val="bg1"/>
                </a:solidFill>
                <a:latin typeface="Tinos" panose="02020603050405020304" pitchFamily="18" charset="0"/>
              </a:defRPr>
            </a:lvl2pPr>
            <a:lvl3pPr>
              <a:defRPr b="1" i="0">
                <a:solidFill>
                  <a:schemeClr val="bg1"/>
                </a:solidFill>
                <a:latin typeface="Tinos" panose="02020603050405020304" pitchFamily="18" charset="0"/>
              </a:defRPr>
            </a:lvl3pPr>
            <a:lvl4pPr>
              <a:defRPr b="1" i="0">
                <a:solidFill>
                  <a:schemeClr val="bg1"/>
                </a:solidFill>
                <a:latin typeface="Tinos" panose="02020603050405020304" pitchFamily="18" charset="0"/>
              </a:defRPr>
            </a:lvl4pPr>
            <a:lvl5pPr>
              <a:defRPr b="1" i="0">
                <a:solidFill>
                  <a:schemeClr val="bg1"/>
                </a:solidFill>
                <a:latin typeface="Tinos" panose="02020603050405020304" pitchFamily="18" charset="0"/>
              </a:defRPr>
            </a:lvl5pPr>
          </a:lstStyle>
          <a:p>
            <a:pPr lvl="0"/>
            <a:r>
              <a:rPr lang="et-EE" dirty="0"/>
              <a:t>Kirjuta siia pealkiri</a:t>
            </a:r>
            <a:endParaRPr lang="en-US" dirty="0"/>
          </a:p>
        </p:txBody>
      </p:sp>
      <p:sp>
        <p:nvSpPr>
          <p:cNvPr id="11" name="Text Placeholder 3"/>
          <p:cNvSpPr>
            <a:spLocks noGrp="1"/>
          </p:cNvSpPr>
          <p:nvPr>
            <p:ph type="body" sz="quarter" idx="13" hasCustomPrompt="1"/>
          </p:nvPr>
        </p:nvSpPr>
        <p:spPr>
          <a:xfrm>
            <a:off x="1065213" y="4144963"/>
            <a:ext cx="7181850" cy="2171170"/>
          </a:xfrm>
        </p:spPr>
        <p:txBody>
          <a:bodyPr>
            <a:noAutofit/>
          </a:bodyPr>
          <a:lstStyle>
            <a:lvl1pPr marL="0" indent="0">
              <a:buNone/>
              <a:defRPr sz="1800" b="0" i="0" baseline="0">
                <a:solidFill>
                  <a:srgbClr val="0061AA"/>
                </a:solidFill>
                <a:latin typeface="+mj-lt"/>
                <a:cs typeface="Times New Roman" panose="02020603050405020304" pitchFamily="18" charset="0"/>
              </a:defRPr>
            </a:lvl1pPr>
            <a:lvl2pPr marL="457200" indent="0">
              <a:buNone/>
              <a:defRPr sz="1800" b="1" i="0">
                <a:solidFill>
                  <a:schemeClr val="bg1"/>
                </a:solidFill>
                <a:latin typeface="Tinos" panose="02020603050405020304" pitchFamily="18" charset="0"/>
              </a:defRPr>
            </a:lvl2pPr>
            <a:lvl3pPr marL="914400" indent="0">
              <a:buNone/>
              <a:defRPr sz="1800" b="1" i="0">
                <a:solidFill>
                  <a:schemeClr val="bg1"/>
                </a:solidFill>
                <a:latin typeface="Tinos" panose="02020603050405020304" pitchFamily="18" charset="0"/>
              </a:defRPr>
            </a:lvl3pPr>
            <a:lvl4pPr marL="1371600" indent="0">
              <a:buNone/>
              <a:defRPr sz="1800" b="1" i="0">
                <a:solidFill>
                  <a:schemeClr val="bg1"/>
                </a:solidFill>
                <a:latin typeface="Tinos" panose="02020603050405020304" pitchFamily="18" charset="0"/>
              </a:defRPr>
            </a:lvl4pPr>
            <a:lvl5pPr marL="1828800" indent="0">
              <a:buNone/>
              <a:defRPr sz="1800" b="1" i="0">
                <a:solidFill>
                  <a:schemeClr val="bg1"/>
                </a:solidFill>
                <a:latin typeface="Tinos" panose="02020603050405020304" pitchFamily="18" charset="0"/>
              </a:defRPr>
            </a:lvl5pPr>
          </a:lstStyle>
          <a:p>
            <a:pPr lvl="0"/>
            <a:r>
              <a:rPr lang="et-EE" dirty="0"/>
              <a:t>Sed suscipit purus quis ante convallis malesuada. Sed sit amet imperdiet diam. Mauris feugiat sed arcu eget ornare. Sed venenatis dui nisl, et tempus felis rutrum sit amet. Pellentesque a pulvinar velit, nec consectetur lectus. Donec pellentesque eu metus id pellentesque. Etiam tristique mi vitae augue scelerisque, sed interdum nulla consequat. </a:t>
            </a:r>
            <a:endParaRPr lang="en-US" dirty="0"/>
          </a:p>
        </p:txBody>
      </p:sp>
    </p:spTree>
    <p:extLst>
      <p:ext uri="{BB962C8B-B14F-4D97-AF65-F5344CB8AC3E}">
        <p14:creationId xmlns:p14="http://schemas.microsoft.com/office/powerpoint/2010/main" val="141620188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8. Pealkiri, alapealkiri, tekst, foto taust_HE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5213" y="574863"/>
            <a:ext cx="2496317" cy="443485"/>
          </a:xfrm>
          <a:prstGeom prst="rect">
            <a:avLst/>
          </a:prstGeom>
        </p:spPr>
      </p:pic>
      <p:sp>
        <p:nvSpPr>
          <p:cNvPr id="9" name="Title 1"/>
          <p:cNvSpPr>
            <a:spLocks noGrp="1"/>
          </p:cNvSpPr>
          <p:nvPr>
            <p:ph type="title" hasCustomPrompt="1"/>
          </p:nvPr>
        </p:nvSpPr>
        <p:spPr>
          <a:xfrm>
            <a:off x="1073084" y="3429002"/>
            <a:ext cx="6015087" cy="715962"/>
          </a:xfrm>
        </p:spPr>
        <p:txBody>
          <a:bodyPr anchor="t">
            <a:normAutofit/>
          </a:bodyPr>
          <a:lstStyle>
            <a:lvl1pPr algn="l">
              <a:defRPr sz="2400" b="1" i="0" baseline="0">
                <a:solidFill>
                  <a:srgbClr val="0061AA"/>
                </a:solidFill>
              </a:defRPr>
            </a:lvl1pPr>
          </a:lstStyle>
          <a:p>
            <a:r>
              <a:rPr lang="et-EE" dirty="0"/>
              <a:t>Kirjuta siia alapealkiri</a:t>
            </a:r>
            <a:endParaRPr lang="en-US" dirty="0"/>
          </a:p>
        </p:txBody>
      </p:sp>
      <p:sp>
        <p:nvSpPr>
          <p:cNvPr id="10" name="Text Placeholder 3"/>
          <p:cNvSpPr>
            <a:spLocks noGrp="1"/>
          </p:cNvSpPr>
          <p:nvPr>
            <p:ph type="body" sz="quarter" idx="10" hasCustomPrompt="1"/>
          </p:nvPr>
        </p:nvSpPr>
        <p:spPr>
          <a:xfrm>
            <a:off x="1050215" y="1305447"/>
            <a:ext cx="5045785" cy="2139961"/>
          </a:xfrm>
        </p:spPr>
        <p:txBody>
          <a:bodyPr>
            <a:noAutofit/>
          </a:bodyPr>
          <a:lstStyle>
            <a:lvl1pPr marL="0" indent="0" algn="l">
              <a:buNone/>
              <a:defRPr sz="4600" b="1" i="0" baseline="0">
                <a:solidFill>
                  <a:srgbClr val="0061AA"/>
                </a:solidFill>
                <a:latin typeface="+mj-lt"/>
                <a:cs typeface="Times New Roman" panose="02020603050405020304" pitchFamily="18" charset="0"/>
              </a:defRPr>
            </a:lvl1pPr>
            <a:lvl2pPr>
              <a:defRPr b="1" i="0">
                <a:solidFill>
                  <a:schemeClr val="bg1"/>
                </a:solidFill>
                <a:latin typeface="Tinos" panose="02020603050405020304" pitchFamily="18" charset="0"/>
              </a:defRPr>
            </a:lvl2pPr>
            <a:lvl3pPr>
              <a:defRPr b="1" i="0">
                <a:solidFill>
                  <a:schemeClr val="bg1"/>
                </a:solidFill>
                <a:latin typeface="Tinos" panose="02020603050405020304" pitchFamily="18" charset="0"/>
              </a:defRPr>
            </a:lvl3pPr>
            <a:lvl4pPr>
              <a:defRPr b="1" i="0">
                <a:solidFill>
                  <a:schemeClr val="bg1"/>
                </a:solidFill>
                <a:latin typeface="Tinos" panose="02020603050405020304" pitchFamily="18" charset="0"/>
              </a:defRPr>
            </a:lvl4pPr>
            <a:lvl5pPr>
              <a:defRPr b="1" i="0">
                <a:solidFill>
                  <a:schemeClr val="bg1"/>
                </a:solidFill>
                <a:latin typeface="Tinos" panose="02020603050405020304" pitchFamily="18" charset="0"/>
              </a:defRPr>
            </a:lvl5pPr>
          </a:lstStyle>
          <a:p>
            <a:pPr lvl="0"/>
            <a:r>
              <a:rPr lang="et-EE" dirty="0"/>
              <a:t>Kirjuta siia pealkiri</a:t>
            </a:r>
            <a:endParaRPr lang="en-US" dirty="0"/>
          </a:p>
        </p:txBody>
      </p:sp>
      <p:sp>
        <p:nvSpPr>
          <p:cNvPr id="11" name="Text Placeholder 3"/>
          <p:cNvSpPr>
            <a:spLocks noGrp="1"/>
          </p:cNvSpPr>
          <p:nvPr>
            <p:ph type="body" sz="quarter" idx="13" hasCustomPrompt="1"/>
          </p:nvPr>
        </p:nvSpPr>
        <p:spPr>
          <a:xfrm>
            <a:off x="1065213" y="4144963"/>
            <a:ext cx="7181850" cy="2171170"/>
          </a:xfrm>
        </p:spPr>
        <p:txBody>
          <a:bodyPr>
            <a:noAutofit/>
          </a:bodyPr>
          <a:lstStyle>
            <a:lvl1pPr marL="0" indent="0">
              <a:buNone/>
              <a:defRPr sz="1800" b="0" i="0" baseline="0">
                <a:solidFill>
                  <a:srgbClr val="0061AA"/>
                </a:solidFill>
                <a:latin typeface="+mj-lt"/>
                <a:cs typeface="Times New Roman" panose="02020603050405020304" pitchFamily="18" charset="0"/>
              </a:defRPr>
            </a:lvl1pPr>
            <a:lvl2pPr marL="457200" indent="0">
              <a:buNone/>
              <a:defRPr sz="1800" b="1" i="0">
                <a:solidFill>
                  <a:schemeClr val="bg1"/>
                </a:solidFill>
                <a:latin typeface="Tinos" panose="02020603050405020304" pitchFamily="18" charset="0"/>
              </a:defRPr>
            </a:lvl2pPr>
            <a:lvl3pPr marL="914400" indent="0">
              <a:buNone/>
              <a:defRPr sz="1800" b="1" i="0">
                <a:solidFill>
                  <a:schemeClr val="bg1"/>
                </a:solidFill>
                <a:latin typeface="Tinos" panose="02020603050405020304" pitchFamily="18" charset="0"/>
              </a:defRPr>
            </a:lvl3pPr>
            <a:lvl4pPr marL="1371600" indent="0">
              <a:buNone/>
              <a:defRPr sz="1800" b="1" i="0">
                <a:solidFill>
                  <a:schemeClr val="bg1"/>
                </a:solidFill>
                <a:latin typeface="Tinos" panose="02020603050405020304" pitchFamily="18" charset="0"/>
              </a:defRPr>
            </a:lvl4pPr>
            <a:lvl5pPr marL="1828800" indent="0">
              <a:buNone/>
              <a:defRPr sz="1800" b="1" i="0">
                <a:solidFill>
                  <a:schemeClr val="bg1"/>
                </a:solidFill>
                <a:latin typeface="Tinos" panose="02020603050405020304" pitchFamily="18" charset="0"/>
              </a:defRPr>
            </a:lvl5pPr>
          </a:lstStyle>
          <a:p>
            <a:pPr lvl="0"/>
            <a:r>
              <a:rPr lang="et-EE" dirty="0"/>
              <a:t>Sed suscipit purus quis ante convallis malesuada. Sed sit amet imperdiet diam. Mauris feugiat sed arcu eget ornare. Sed venenatis dui nisl, et tempus felis rutrum sit amet. Pellentesque a pulvinar velit, nec consectetur lectus. Donec pellentesque eu metus id pellentesque. Etiam tristique mi vitae augue scelerisque, sed interdum nulla consequat. </a:t>
            </a:r>
            <a:endParaRPr lang="en-US" dirty="0"/>
          </a:p>
        </p:txBody>
      </p:sp>
    </p:spTree>
    <p:extLst>
      <p:ext uri="{BB962C8B-B14F-4D97-AF65-F5344CB8AC3E}">
        <p14:creationId xmlns:p14="http://schemas.microsoft.com/office/powerpoint/2010/main" val="415405689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9. Pealkiri, alapealkiri, tekst, foto taust_TUM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63644"/>
          </a:xfrm>
          <a:prstGeom prst="rect">
            <a:avLst/>
          </a:prstGeom>
        </p:spPr>
      </p:pic>
      <p:sp>
        <p:nvSpPr>
          <p:cNvPr id="41" name="Title 1"/>
          <p:cNvSpPr>
            <a:spLocks noGrp="1"/>
          </p:cNvSpPr>
          <p:nvPr>
            <p:ph type="title" hasCustomPrompt="1"/>
          </p:nvPr>
        </p:nvSpPr>
        <p:spPr>
          <a:xfrm>
            <a:off x="1073084" y="3429002"/>
            <a:ext cx="6015087" cy="715962"/>
          </a:xfrm>
        </p:spPr>
        <p:txBody>
          <a:bodyPr anchor="t">
            <a:normAutofit/>
          </a:bodyPr>
          <a:lstStyle>
            <a:lvl1pPr algn="l">
              <a:defRPr sz="2400" b="1" i="0" baseline="0">
                <a:solidFill>
                  <a:schemeClr val="bg1"/>
                </a:solidFill>
              </a:defRPr>
            </a:lvl1pPr>
          </a:lstStyle>
          <a:p>
            <a:r>
              <a:rPr lang="et-EE" dirty="0"/>
              <a:t>Kirjuta siia alapealkiri</a:t>
            </a:r>
            <a:endParaRPr lang="en-US" dirty="0"/>
          </a:p>
        </p:txBody>
      </p:sp>
      <p:sp>
        <p:nvSpPr>
          <p:cNvPr id="11" name="Text Placeholder 3"/>
          <p:cNvSpPr>
            <a:spLocks noGrp="1"/>
          </p:cNvSpPr>
          <p:nvPr>
            <p:ph type="body" sz="quarter" idx="10" hasCustomPrompt="1"/>
          </p:nvPr>
        </p:nvSpPr>
        <p:spPr>
          <a:xfrm>
            <a:off x="1050215" y="1305447"/>
            <a:ext cx="5045785" cy="2139961"/>
          </a:xfrm>
        </p:spPr>
        <p:txBody>
          <a:bodyPr>
            <a:noAutofit/>
          </a:bodyPr>
          <a:lstStyle>
            <a:lvl1pPr marL="0" indent="0" algn="l">
              <a:buNone/>
              <a:defRPr sz="4600" b="1" i="0" baseline="0">
                <a:solidFill>
                  <a:schemeClr val="bg1"/>
                </a:solidFill>
                <a:latin typeface="+mj-lt"/>
                <a:cs typeface="Times New Roman" panose="02020603050405020304" pitchFamily="18" charset="0"/>
              </a:defRPr>
            </a:lvl1pPr>
            <a:lvl2pPr>
              <a:defRPr b="1" i="0">
                <a:solidFill>
                  <a:schemeClr val="bg1"/>
                </a:solidFill>
                <a:latin typeface="Tinos" panose="02020603050405020304" pitchFamily="18" charset="0"/>
              </a:defRPr>
            </a:lvl2pPr>
            <a:lvl3pPr>
              <a:defRPr b="1" i="0">
                <a:solidFill>
                  <a:schemeClr val="bg1"/>
                </a:solidFill>
                <a:latin typeface="Tinos" panose="02020603050405020304" pitchFamily="18" charset="0"/>
              </a:defRPr>
            </a:lvl3pPr>
            <a:lvl4pPr>
              <a:defRPr b="1" i="0">
                <a:solidFill>
                  <a:schemeClr val="bg1"/>
                </a:solidFill>
                <a:latin typeface="Tinos" panose="02020603050405020304" pitchFamily="18" charset="0"/>
              </a:defRPr>
            </a:lvl4pPr>
            <a:lvl5pPr>
              <a:defRPr b="1" i="0">
                <a:solidFill>
                  <a:schemeClr val="bg1"/>
                </a:solidFill>
                <a:latin typeface="Tinos" panose="02020603050405020304" pitchFamily="18" charset="0"/>
              </a:defRPr>
            </a:lvl5pPr>
          </a:lstStyle>
          <a:p>
            <a:pPr lvl="0"/>
            <a:r>
              <a:rPr lang="et-EE" dirty="0"/>
              <a:t>Kirjuta siia pealkiri</a:t>
            </a:r>
            <a:endParaRPr lang="en-US" dirty="0"/>
          </a:p>
        </p:txBody>
      </p:sp>
      <p:sp>
        <p:nvSpPr>
          <p:cNvPr id="4" name="Text Placeholder 3"/>
          <p:cNvSpPr>
            <a:spLocks noGrp="1"/>
          </p:cNvSpPr>
          <p:nvPr>
            <p:ph type="body" sz="quarter" idx="13" hasCustomPrompt="1"/>
          </p:nvPr>
        </p:nvSpPr>
        <p:spPr>
          <a:xfrm>
            <a:off x="1065213" y="4144963"/>
            <a:ext cx="7181850" cy="2171170"/>
          </a:xfrm>
        </p:spPr>
        <p:txBody>
          <a:bodyPr>
            <a:noAutofit/>
          </a:bodyPr>
          <a:lstStyle>
            <a:lvl1pPr marL="0" indent="0">
              <a:buNone/>
              <a:defRPr sz="1800" b="0" i="0" baseline="0">
                <a:solidFill>
                  <a:schemeClr val="bg1"/>
                </a:solidFill>
                <a:latin typeface="+mj-lt"/>
                <a:cs typeface="Times New Roman" panose="02020603050405020304" pitchFamily="18" charset="0"/>
              </a:defRPr>
            </a:lvl1pPr>
            <a:lvl2pPr marL="457200" indent="0">
              <a:buNone/>
              <a:defRPr sz="1800" b="1" i="0">
                <a:solidFill>
                  <a:schemeClr val="bg1"/>
                </a:solidFill>
                <a:latin typeface="Tinos" panose="02020603050405020304" pitchFamily="18" charset="0"/>
              </a:defRPr>
            </a:lvl2pPr>
            <a:lvl3pPr marL="914400" indent="0">
              <a:buNone/>
              <a:defRPr sz="1800" b="1" i="0">
                <a:solidFill>
                  <a:schemeClr val="bg1"/>
                </a:solidFill>
                <a:latin typeface="Tinos" panose="02020603050405020304" pitchFamily="18" charset="0"/>
              </a:defRPr>
            </a:lvl3pPr>
            <a:lvl4pPr marL="1371600" indent="0">
              <a:buNone/>
              <a:defRPr sz="1800" b="1" i="0">
                <a:solidFill>
                  <a:schemeClr val="bg1"/>
                </a:solidFill>
                <a:latin typeface="Tinos" panose="02020603050405020304" pitchFamily="18" charset="0"/>
              </a:defRPr>
            </a:lvl4pPr>
            <a:lvl5pPr marL="1828800" indent="0">
              <a:buNone/>
              <a:defRPr sz="1800" b="1" i="0">
                <a:solidFill>
                  <a:schemeClr val="bg1"/>
                </a:solidFill>
                <a:latin typeface="Tinos" panose="02020603050405020304" pitchFamily="18" charset="0"/>
              </a:defRPr>
            </a:lvl5pPr>
          </a:lstStyle>
          <a:p>
            <a:pPr lvl="0"/>
            <a:r>
              <a:rPr lang="et-EE" dirty="0"/>
              <a:t>Sed suscipit purus quis ante convallis malesuada. Sed sit amet imperdiet diam. Mauris feugiat sed arcu eget ornare. Sed venenatis dui nisl, et tempus felis rutrum sit amet. Pellentesque a pulvinar velit, nec consectetur lectus. Donec pellentesque eu metus id pellentesque. Etiam tristique mi vitae augue scelerisque, sed interdum nulla consequat. </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6790" y="544861"/>
            <a:ext cx="2496317" cy="443485"/>
          </a:xfrm>
          <a:prstGeom prst="rect">
            <a:avLst/>
          </a:prstGeom>
        </p:spPr>
      </p:pic>
    </p:spTree>
    <p:extLst>
      <p:ext uri="{BB962C8B-B14F-4D97-AF65-F5344CB8AC3E}">
        <p14:creationId xmlns:p14="http://schemas.microsoft.com/office/powerpoint/2010/main" val="240119305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Pealkiri ja alapealkiri - vesipildiga taus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640"/>
            <a:ext cx="12192000" cy="6929223"/>
          </a:xfrm>
          <a:prstGeom prst="rect">
            <a:avLst/>
          </a:prstGeom>
        </p:spPr>
      </p:pic>
      <p:sp>
        <p:nvSpPr>
          <p:cNvPr id="41" name="Title 1"/>
          <p:cNvSpPr>
            <a:spLocks noGrp="1"/>
          </p:cNvSpPr>
          <p:nvPr>
            <p:ph type="title" hasCustomPrompt="1"/>
          </p:nvPr>
        </p:nvSpPr>
        <p:spPr>
          <a:xfrm>
            <a:off x="838200" y="3429001"/>
            <a:ext cx="10515600" cy="1420295"/>
          </a:xfrm>
        </p:spPr>
        <p:txBody>
          <a:bodyPr anchor="t">
            <a:normAutofit/>
          </a:bodyPr>
          <a:lstStyle>
            <a:lvl1pPr algn="ctr">
              <a:defRPr sz="2400" b="1" i="0" baseline="0">
                <a:solidFill>
                  <a:schemeClr val="bg1"/>
                </a:solidFill>
              </a:defRPr>
            </a:lvl1pPr>
          </a:lstStyle>
          <a:p>
            <a:r>
              <a:rPr lang="et-EE" dirty="0"/>
              <a:t>Kirjuta siia alapealkiri</a:t>
            </a:r>
            <a:endParaRPr lang="en-US" dirty="0"/>
          </a:p>
        </p:txBody>
      </p:sp>
      <p:sp>
        <p:nvSpPr>
          <p:cNvPr id="7" name="Text Placeholder 3"/>
          <p:cNvSpPr>
            <a:spLocks noGrp="1"/>
          </p:cNvSpPr>
          <p:nvPr>
            <p:ph type="body" sz="quarter" idx="10" hasCustomPrompt="1"/>
          </p:nvPr>
        </p:nvSpPr>
        <p:spPr>
          <a:xfrm>
            <a:off x="838200" y="2008706"/>
            <a:ext cx="10515600" cy="1420294"/>
          </a:xfrm>
        </p:spPr>
        <p:txBody>
          <a:bodyPr>
            <a:noAutofit/>
          </a:bodyPr>
          <a:lstStyle>
            <a:lvl1pPr marL="0" indent="0" algn="ctr">
              <a:buNone/>
              <a:defRPr sz="4600" b="1" i="0" baseline="0">
                <a:solidFill>
                  <a:schemeClr val="bg1"/>
                </a:solidFill>
                <a:latin typeface="+mj-lt"/>
                <a:cs typeface="Times New Roman" panose="02020603050405020304" pitchFamily="18" charset="0"/>
              </a:defRPr>
            </a:lvl1pPr>
            <a:lvl2pPr>
              <a:defRPr b="1" i="0">
                <a:solidFill>
                  <a:schemeClr val="bg1"/>
                </a:solidFill>
                <a:latin typeface="Tinos" panose="02020603050405020304" pitchFamily="18" charset="0"/>
              </a:defRPr>
            </a:lvl2pPr>
            <a:lvl3pPr>
              <a:defRPr b="1" i="0">
                <a:solidFill>
                  <a:schemeClr val="bg1"/>
                </a:solidFill>
                <a:latin typeface="Tinos" panose="02020603050405020304" pitchFamily="18" charset="0"/>
              </a:defRPr>
            </a:lvl3pPr>
            <a:lvl4pPr>
              <a:defRPr b="1" i="0">
                <a:solidFill>
                  <a:schemeClr val="bg1"/>
                </a:solidFill>
                <a:latin typeface="Tinos" panose="02020603050405020304" pitchFamily="18" charset="0"/>
              </a:defRPr>
            </a:lvl4pPr>
            <a:lvl5pPr>
              <a:defRPr b="1" i="0">
                <a:solidFill>
                  <a:schemeClr val="bg1"/>
                </a:solidFill>
                <a:latin typeface="Tinos" panose="02020603050405020304" pitchFamily="18" charset="0"/>
              </a:defRPr>
            </a:lvl5pPr>
          </a:lstStyle>
          <a:p>
            <a:pPr lvl="0"/>
            <a:r>
              <a:rPr lang="et-EE" dirty="0"/>
              <a:t>Kirjuta siia pealkiri</a:t>
            </a:r>
            <a:endParaRPr lang="en-US" dirty="0"/>
          </a:p>
        </p:txBody>
      </p:sp>
      <p:sp>
        <p:nvSpPr>
          <p:cNvPr id="8" name="Text Placeholder 5"/>
          <p:cNvSpPr>
            <a:spLocks noGrp="1"/>
          </p:cNvSpPr>
          <p:nvPr>
            <p:ph type="body" sz="quarter" idx="11" hasCustomPrompt="1"/>
          </p:nvPr>
        </p:nvSpPr>
        <p:spPr>
          <a:xfrm>
            <a:off x="4318000" y="6027738"/>
            <a:ext cx="3556000" cy="500062"/>
          </a:xfrm>
        </p:spPr>
        <p:txBody>
          <a:bodyPr/>
          <a:lstStyle>
            <a:lvl1pPr marL="0" indent="0" algn="ctr">
              <a:buNone/>
              <a:defRPr sz="1800" b="1" i="0" baseline="0">
                <a:solidFill>
                  <a:schemeClr val="bg1"/>
                </a:solidFill>
              </a:defRPr>
            </a:lvl1pPr>
          </a:lstStyle>
          <a:p>
            <a:pPr lvl="0"/>
            <a:r>
              <a:rPr lang="et-EE" dirty="0"/>
              <a:t>00.00.0000</a:t>
            </a:r>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47841" y="544861"/>
            <a:ext cx="2496317" cy="443485"/>
          </a:xfrm>
          <a:prstGeom prst="rect">
            <a:avLst/>
          </a:prstGeom>
        </p:spPr>
      </p:pic>
    </p:spTree>
    <p:extLst>
      <p:ext uri="{BB962C8B-B14F-4D97-AF65-F5344CB8AC3E}">
        <p14:creationId xmlns:p14="http://schemas.microsoft.com/office/powerpoint/2010/main" val="23404252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0. Pealkiri, tekst ja foto taus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210"/>
            <a:ext cx="12192000" cy="6925793"/>
          </a:xfrm>
          <a:prstGeom prst="rect">
            <a:avLst/>
          </a:prstGeom>
        </p:spPr>
      </p:pic>
      <p:sp>
        <p:nvSpPr>
          <p:cNvPr id="7" name="Text Placeholder 3"/>
          <p:cNvSpPr>
            <a:spLocks noGrp="1"/>
          </p:cNvSpPr>
          <p:nvPr>
            <p:ph type="body" sz="quarter" idx="10" hasCustomPrompt="1"/>
          </p:nvPr>
        </p:nvSpPr>
        <p:spPr>
          <a:xfrm>
            <a:off x="838200" y="2008706"/>
            <a:ext cx="10515600" cy="1420294"/>
          </a:xfrm>
        </p:spPr>
        <p:txBody>
          <a:bodyPr>
            <a:noAutofit/>
          </a:bodyPr>
          <a:lstStyle>
            <a:lvl1pPr marL="0" indent="0" algn="ctr">
              <a:buNone/>
              <a:defRPr sz="4600" b="1" i="0" baseline="0">
                <a:solidFill>
                  <a:schemeClr val="bg1"/>
                </a:solidFill>
                <a:latin typeface="+mj-lt"/>
                <a:cs typeface="Times New Roman" panose="02020603050405020304" pitchFamily="18" charset="0"/>
              </a:defRPr>
            </a:lvl1pPr>
            <a:lvl2pPr>
              <a:defRPr b="1" i="0">
                <a:solidFill>
                  <a:schemeClr val="bg1"/>
                </a:solidFill>
                <a:latin typeface="Tinos" panose="02020603050405020304" pitchFamily="18" charset="0"/>
              </a:defRPr>
            </a:lvl2pPr>
            <a:lvl3pPr>
              <a:defRPr b="1" i="0">
                <a:solidFill>
                  <a:schemeClr val="bg1"/>
                </a:solidFill>
                <a:latin typeface="Tinos" panose="02020603050405020304" pitchFamily="18" charset="0"/>
              </a:defRPr>
            </a:lvl3pPr>
            <a:lvl4pPr>
              <a:defRPr b="1" i="0">
                <a:solidFill>
                  <a:schemeClr val="bg1"/>
                </a:solidFill>
                <a:latin typeface="Tinos" panose="02020603050405020304" pitchFamily="18" charset="0"/>
              </a:defRPr>
            </a:lvl4pPr>
            <a:lvl5pPr>
              <a:defRPr b="1" i="0">
                <a:solidFill>
                  <a:schemeClr val="bg1"/>
                </a:solidFill>
                <a:latin typeface="Tinos" panose="02020603050405020304" pitchFamily="18" charset="0"/>
              </a:defRPr>
            </a:lvl5pPr>
          </a:lstStyle>
          <a:p>
            <a:pPr lvl="0"/>
            <a:r>
              <a:rPr lang="et-EE" dirty="0"/>
              <a:t>Kirjuta siia pealkiri</a:t>
            </a:r>
            <a:endParaRPr lang="en-US" dirty="0"/>
          </a:p>
        </p:txBody>
      </p:sp>
      <p:sp>
        <p:nvSpPr>
          <p:cNvPr id="5" name="Text Placeholder 4"/>
          <p:cNvSpPr>
            <a:spLocks noGrp="1"/>
          </p:cNvSpPr>
          <p:nvPr>
            <p:ph type="body" sz="quarter" idx="11" hasCustomPrompt="1"/>
          </p:nvPr>
        </p:nvSpPr>
        <p:spPr>
          <a:xfrm>
            <a:off x="838200" y="3429000"/>
            <a:ext cx="10515600" cy="2176463"/>
          </a:xfrm>
        </p:spPr>
        <p:txBody>
          <a:bodyPr>
            <a:normAutofit/>
          </a:bodyPr>
          <a:lstStyle>
            <a:lvl1pPr marL="0" indent="0" algn="ctr">
              <a:buNone/>
              <a:defRPr sz="1800" baseline="0">
                <a:solidFill>
                  <a:schemeClr val="bg1"/>
                </a:solidFill>
                <a:latin typeface="+mj-lt"/>
                <a:cs typeface="Times New Roman" panose="02020603050405020304" pitchFamily="18" charset="0"/>
              </a:defRPr>
            </a:lvl1pPr>
            <a:lvl2pPr>
              <a:defRPr>
                <a:solidFill>
                  <a:schemeClr val="bg1"/>
                </a:solidFill>
                <a:latin typeface="Tinos" panose="02020603050405020304" pitchFamily="18" charset="0"/>
              </a:defRPr>
            </a:lvl2pPr>
            <a:lvl3pPr>
              <a:defRPr>
                <a:solidFill>
                  <a:schemeClr val="bg1"/>
                </a:solidFill>
                <a:latin typeface="Tinos" panose="02020603050405020304" pitchFamily="18" charset="0"/>
              </a:defRPr>
            </a:lvl3pPr>
            <a:lvl4pPr>
              <a:defRPr>
                <a:solidFill>
                  <a:schemeClr val="bg1"/>
                </a:solidFill>
                <a:latin typeface="Tinos" panose="02020603050405020304" pitchFamily="18" charset="0"/>
              </a:defRPr>
            </a:lvl4pPr>
            <a:lvl5pPr>
              <a:defRPr>
                <a:solidFill>
                  <a:schemeClr val="bg1"/>
                </a:solidFill>
                <a:latin typeface="Tinos" panose="02020603050405020304" pitchFamily="18" charset="0"/>
              </a:defRPr>
            </a:lvl5pPr>
          </a:lstStyle>
          <a:p>
            <a:pPr lvl="0"/>
            <a:r>
              <a:rPr lang="et-EE" dirty="0"/>
              <a:t>Lorem ipsum dolor sit amet, consectetur adipiscing elit. Praesent non consequat velit, in ultricies purus. In in eros orci. Duis lacinia tempus est, vel gravida ipsum lacinia in. Nam porttitor, eros in tristique bibendum, arcu magna eleifend tortor, non lacinia magna sem vel mauris. Quisque bibendum suscipit mauris a sagittis. In efficitur, dui non porta fringilla, erat enim finibus lacus, sit amet commodo dolor odio eget enim. Proin fermentum mauris eu vehicula mattis. Suspendisse luctus ultricies tellus sed vehicula. </a:t>
            </a:r>
            <a:endParaRPr lang="en-US" dirty="0"/>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47841" y="560263"/>
            <a:ext cx="2496317" cy="443485"/>
          </a:xfrm>
          <a:prstGeom prst="rect">
            <a:avLst/>
          </a:prstGeom>
        </p:spPr>
      </p:pic>
    </p:spTree>
    <p:extLst>
      <p:ext uri="{BB962C8B-B14F-4D97-AF65-F5344CB8AC3E}">
        <p14:creationId xmlns:p14="http://schemas.microsoft.com/office/powerpoint/2010/main" val="298581800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1. Pealkiri, alapealkiri, tekst, foto taust_TUM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9678"/>
            <a:ext cx="12192000" cy="6943137"/>
          </a:xfrm>
          <a:prstGeom prst="rect">
            <a:avLst/>
          </a:prstGeom>
        </p:spPr>
      </p:pic>
      <p:sp>
        <p:nvSpPr>
          <p:cNvPr id="7" name="Text Placeholder 3"/>
          <p:cNvSpPr>
            <a:spLocks noGrp="1"/>
          </p:cNvSpPr>
          <p:nvPr>
            <p:ph type="body" sz="quarter" idx="10" hasCustomPrompt="1"/>
          </p:nvPr>
        </p:nvSpPr>
        <p:spPr>
          <a:xfrm>
            <a:off x="838200" y="2008705"/>
            <a:ext cx="10515600" cy="4282027"/>
          </a:xfrm>
        </p:spPr>
        <p:txBody>
          <a:bodyPr>
            <a:noAutofit/>
          </a:bodyPr>
          <a:lstStyle>
            <a:lvl1pPr marL="0" indent="0" algn="ctr">
              <a:buNone/>
              <a:defRPr sz="4600" b="1" i="0" baseline="0">
                <a:solidFill>
                  <a:schemeClr val="bg1"/>
                </a:solidFill>
                <a:latin typeface="+mj-lt"/>
                <a:cs typeface="Times New Roman" panose="02020603050405020304" pitchFamily="18" charset="0"/>
              </a:defRPr>
            </a:lvl1pPr>
            <a:lvl2pPr>
              <a:defRPr b="1" i="0">
                <a:solidFill>
                  <a:schemeClr val="bg1"/>
                </a:solidFill>
                <a:latin typeface="Tinos" panose="02020603050405020304" pitchFamily="18" charset="0"/>
              </a:defRPr>
            </a:lvl2pPr>
            <a:lvl3pPr>
              <a:defRPr b="1" i="0">
                <a:solidFill>
                  <a:schemeClr val="bg1"/>
                </a:solidFill>
                <a:latin typeface="Tinos" panose="02020603050405020304" pitchFamily="18" charset="0"/>
              </a:defRPr>
            </a:lvl3pPr>
            <a:lvl4pPr>
              <a:defRPr b="1" i="0">
                <a:solidFill>
                  <a:schemeClr val="bg1"/>
                </a:solidFill>
                <a:latin typeface="Tinos" panose="02020603050405020304" pitchFamily="18" charset="0"/>
              </a:defRPr>
            </a:lvl4pPr>
            <a:lvl5pPr>
              <a:defRPr b="1" i="0">
                <a:solidFill>
                  <a:schemeClr val="bg1"/>
                </a:solidFill>
                <a:latin typeface="Tinos" panose="02020603050405020304" pitchFamily="18" charset="0"/>
              </a:defRPr>
            </a:lvl5pPr>
          </a:lstStyle>
          <a:p>
            <a:pPr lvl="0"/>
            <a:r>
              <a:rPr lang="et-EE" dirty="0"/>
              <a:t>Kirjuta siia tekst</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47841" y="544861"/>
            <a:ext cx="2496317" cy="443485"/>
          </a:xfrm>
          <a:prstGeom prst="rect">
            <a:avLst/>
          </a:prstGeom>
        </p:spPr>
      </p:pic>
    </p:spTree>
    <p:extLst>
      <p:ext uri="{BB962C8B-B14F-4D97-AF65-F5344CB8AC3E}">
        <p14:creationId xmlns:p14="http://schemas.microsoft.com/office/powerpoint/2010/main" val="97119798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2. Foto ja pealkiri">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063659" y="1287129"/>
            <a:ext cx="10515600" cy="5045938"/>
          </a:xfrm>
        </p:spPr>
        <p:txBody>
          <a:bodyPr/>
          <a:lstStyle>
            <a:lvl1pPr marL="0" indent="0">
              <a:buNone/>
              <a:defRPr/>
            </a:lvl1pPr>
            <a:lvl2pPr>
              <a:defRPr sz="1400"/>
            </a:lvl2pPr>
            <a:lvl3pPr>
              <a:defRPr sz="1500"/>
            </a:lvl3pPr>
          </a:lstStyle>
          <a:p>
            <a:pPr lvl="0"/>
            <a:r>
              <a:rPr lang="et-EE" dirty="0"/>
              <a:t>Aseta objekt siia</a:t>
            </a:r>
            <a:endParaRPr lang="en-US" dirty="0"/>
          </a:p>
        </p:txBody>
      </p:sp>
      <p:sp>
        <p:nvSpPr>
          <p:cNvPr id="5" name="Text Placeholder 4"/>
          <p:cNvSpPr>
            <a:spLocks noGrp="1"/>
          </p:cNvSpPr>
          <p:nvPr>
            <p:ph type="body" sz="quarter" idx="10" hasCustomPrompt="1"/>
          </p:nvPr>
        </p:nvSpPr>
        <p:spPr>
          <a:xfrm>
            <a:off x="1065229" y="553695"/>
            <a:ext cx="7917904" cy="719667"/>
          </a:xfrm>
        </p:spPr>
        <p:txBody>
          <a:bodyPr>
            <a:noAutofit/>
          </a:bodyPr>
          <a:lstStyle>
            <a:lvl1pPr marL="0" indent="0">
              <a:buNone/>
              <a:defRPr sz="1800" b="1" i="0" baseline="0">
                <a:latin typeface="Tinos" panose="02020603050405020304" pitchFamily="18" charset="0"/>
              </a:defRPr>
            </a:lvl1pPr>
            <a:lvl2pPr marL="457200" indent="0">
              <a:buNone/>
              <a:defRPr sz="3400" b="1" i="0">
                <a:latin typeface="Tinos" panose="02020603050405020304" pitchFamily="18" charset="0"/>
              </a:defRPr>
            </a:lvl2pPr>
            <a:lvl3pPr marL="914400" indent="0">
              <a:buNone/>
              <a:defRPr sz="3400" b="1" i="0">
                <a:latin typeface="Tinos" panose="02020603050405020304" pitchFamily="18" charset="0"/>
              </a:defRPr>
            </a:lvl3pPr>
            <a:lvl4pPr marL="1371600" indent="0">
              <a:buNone/>
              <a:defRPr sz="3400" b="1" i="0">
                <a:latin typeface="Tinos" panose="02020603050405020304" pitchFamily="18" charset="0"/>
              </a:defRPr>
            </a:lvl4pPr>
            <a:lvl5pPr marL="1828800" indent="0">
              <a:buNone/>
              <a:defRPr sz="3400" b="1" i="0">
                <a:latin typeface="Tinos" panose="02020603050405020304" pitchFamily="18" charset="0"/>
              </a:defRPr>
            </a:lvl5pPr>
          </a:lstStyle>
          <a:p>
            <a:pPr lvl="0"/>
            <a:r>
              <a:rPr lang="et-EE" dirty="0"/>
              <a:t>Kirjuta siia pealkiri</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40705" y="574863"/>
            <a:ext cx="2496317" cy="443485"/>
          </a:xfrm>
          <a:prstGeom prst="rect">
            <a:avLst/>
          </a:prstGeom>
        </p:spPr>
      </p:pic>
    </p:spTree>
    <p:extLst>
      <p:ext uri="{BB962C8B-B14F-4D97-AF65-F5344CB8AC3E}">
        <p14:creationId xmlns:p14="http://schemas.microsoft.com/office/powerpoint/2010/main" val="2409369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3. Kolm foto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4067" y="1287129"/>
            <a:ext cx="5562600" cy="5045938"/>
          </a:xfrm>
        </p:spPr>
        <p:txBody>
          <a:bodyPr/>
          <a:lstStyle>
            <a:lvl1pPr marL="0" indent="0">
              <a:buNone/>
              <a:defRPr/>
            </a:lvl1pPr>
            <a:lvl2pPr>
              <a:defRPr sz="1400"/>
            </a:lvl2pPr>
            <a:lvl3pPr>
              <a:defRPr sz="1500"/>
            </a:lvl3pPr>
          </a:lstStyle>
          <a:p>
            <a:pPr lvl="0"/>
            <a:r>
              <a:rPr lang="et-EE" dirty="0"/>
              <a:t>Aseta objekt siia</a:t>
            </a:r>
            <a:endParaRPr lang="en-US" dirty="0"/>
          </a:p>
        </p:txBody>
      </p:sp>
      <p:sp>
        <p:nvSpPr>
          <p:cNvPr id="4" name="Content Placeholder 3"/>
          <p:cNvSpPr>
            <a:spLocks noGrp="1"/>
          </p:cNvSpPr>
          <p:nvPr>
            <p:ph sz="quarter" idx="10" hasCustomPrompt="1"/>
          </p:nvPr>
        </p:nvSpPr>
        <p:spPr>
          <a:xfrm>
            <a:off x="6291263" y="1287464"/>
            <a:ext cx="5545137" cy="2412470"/>
          </a:xfrm>
        </p:spPr>
        <p:txBody>
          <a:bodyPr/>
          <a:lstStyle>
            <a:lvl1pPr marL="0" indent="0">
              <a:buNone/>
              <a:defRPr/>
            </a:lvl1pPr>
          </a:lstStyle>
          <a:p>
            <a:pPr lvl="0"/>
            <a:r>
              <a:rPr lang="et-EE" dirty="0"/>
              <a:t>Aseta objekt siia</a:t>
            </a:r>
            <a:endParaRPr lang="en-US" dirty="0"/>
          </a:p>
        </p:txBody>
      </p:sp>
      <p:sp>
        <p:nvSpPr>
          <p:cNvPr id="7" name="Content Placeholder 6"/>
          <p:cNvSpPr>
            <a:spLocks noGrp="1"/>
          </p:cNvSpPr>
          <p:nvPr>
            <p:ph sz="quarter" idx="11" hasCustomPrompt="1"/>
          </p:nvPr>
        </p:nvSpPr>
        <p:spPr>
          <a:xfrm>
            <a:off x="6291262" y="3894667"/>
            <a:ext cx="5545137" cy="2454080"/>
          </a:xfrm>
        </p:spPr>
        <p:txBody>
          <a:bodyPr/>
          <a:lstStyle>
            <a:lvl1pPr marL="0" indent="0">
              <a:buNone/>
              <a:defRPr/>
            </a:lvl1pPr>
          </a:lstStyle>
          <a:p>
            <a:pPr lvl="0"/>
            <a:r>
              <a:rPr lang="et-EE" dirty="0"/>
              <a:t>Aseta objekt siia</a:t>
            </a:r>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40705" y="574863"/>
            <a:ext cx="2496317" cy="443485"/>
          </a:xfrm>
          <a:prstGeom prst="rect">
            <a:avLst/>
          </a:prstGeom>
        </p:spPr>
      </p:pic>
    </p:spTree>
    <p:extLst>
      <p:ext uri="{BB962C8B-B14F-4D97-AF65-F5344CB8AC3E}">
        <p14:creationId xmlns:p14="http://schemas.microsoft.com/office/powerpoint/2010/main" val="12379256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4. Tühi leh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40705" y="574863"/>
            <a:ext cx="2496317" cy="443485"/>
          </a:xfrm>
          <a:prstGeom prst="rect">
            <a:avLst/>
          </a:prstGeom>
        </p:spPr>
      </p:pic>
    </p:spTree>
    <p:extLst>
      <p:ext uri="{BB962C8B-B14F-4D97-AF65-F5344CB8AC3E}">
        <p14:creationId xmlns:p14="http://schemas.microsoft.com/office/powerpoint/2010/main" val="52128290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5. Sinine foto taus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60032"/>
          </a:xfrm>
          <a:prstGeom prst="rect">
            <a:avLst/>
          </a:prstGeom>
        </p:spPr>
      </p:pic>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79771" y="572786"/>
            <a:ext cx="2496317" cy="443485"/>
          </a:xfrm>
          <a:prstGeom prst="rect">
            <a:avLst/>
          </a:prstGeom>
        </p:spPr>
      </p:pic>
    </p:spTree>
    <p:extLst>
      <p:ext uri="{BB962C8B-B14F-4D97-AF65-F5344CB8AC3E}">
        <p14:creationId xmlns:p14="http://schemas.microsoft.com/office/powerpoint/2010/main" val="112664498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6. Sinine foto taus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79771" y="572786"/>
            <a:ext cx="2496317" cy="443485"/>
          </a:xfrm>
          <a:prstGeom prst="rect">
            <a:avLst/>
          </a:prstGeom>
        </p:spPr>
      </p:pic>
    </p:spTree>
    <p:extLst>
      <p:ext uri="{BB962C8B-B14F-4D97-AF65-F5344CB8AC3E}">
        <p14:creationId xmlns:p14="http://schemas.microsoft.com/office/powerpoint/2010/main" val="242760500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7. Sinine foto taus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0743"/>
          </a:xfrm>
          <a:prstGeom prst="rect">
            <a:avLst/>
          </a:prstGeom>
        </p:spPr>
      </p:pic>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79771" y="572786"/>
            <a:ext cx="2496317" cy="443485"/>
          </a:xfrm>
          <a:prstGeom prst="rect">
            <a:avLst/>
          </a:prstGeom>
        </p:spPr>
      </p:pic>
    </p:spTree>
    <p:extLst>
      <p:ext uri="{BB962C8B-B14F-4D97-AF65-F5344CB8AC3E}">
        <p14:creationId xmlns:p14="http://schemas.microsoft.com/office/powerpoint/2010/main" val="172755408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8. Sinine foto taus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79771" y="572786"/>
            <a:ext cx="2496317" cy="443485"/>
          </a:xfrm>
          <a:prstGeom prst="rect">
            <a:avLst/>
          </a:prstGeom>
        </p:spPr>
      </p:pic>
    </p:spTree>
    <p:extLst>
      <p:ext uri="{BB962C8B-B14F-4D97-AF65-F5344CB8AC3E}">
        <p14:creationId xmlns:p14="http://schemas.microsoft.com/office/powerpoint/2010/main" val="178816998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29. Sinine foto taus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61658"/>
          </a:xfrm>
          <a:prstGeom prst="rect">
            <a:avLst/>
          </a:prstGeom>
        </p:spPr>
      </p:pic>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79771" y="572786"/>
            <a:ext cx="2496317" cy="443485"/>
          </a:xfrm>
          <a:prstGeom prst="rect">
            <a:avLst/>
          </a:prstGeom>
        </p:spPr>
      </p:pic>
    </p:spTree>
    <p:extLst>
      <p:ext uri="{BB962C8B-B14F-4D97-AF65-F5344CB8AC3E}">
        <p14:creationId xmlns:p14="http://schemas.microsoft.com/office/powerpoint/2010/main" val="233794064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Pealkiri ja alapealkiri - 45kraadine taus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379095" cy="6968971"/>
          </a:xfrm>
          <a:prstGeom prst="rect">
            <a:avLst/>
          </a:prstGeom>
        </p:spPr>
      </p:pic>
      <p:sp>
        <p:nvSpPr>
          <p:cNvPr id="7" name="Text Placeholder 6"/>
          <p:cNvSpPr>
            <a:spLocks noGrp="1"/>
          </p:cNvSpPr>
          <p:nvPr>
            <p:ph type="body" sz="quarter" idx="12" hasCustomPrompt="1"/>
          </p:nvPr>
        </p:nvSpPr>
        <p:spPr>
          <a:xfrm>
            <a:off x="1065213" y="4157132"/>
            <a:ext cx="5767387" cy="1451815"/>
          </a:xfrm>
        </p:spPr>
        <p:txBody>
          <a:bodyPr>
            <a:noAutofit/>
          </a:bodyPr>
          <a:lstStyle>
            <a:lvl1pPr marL="0" indent="0">
              <a:buNone/>
              <a:defRPr sz="2400" b="1" i="0">
                <a:solidFill>
                  <a:schemeClr val="bg1"/>
                </a:solidFill>
                <a:latin typeface="+mj-lt"/>
                <a:cs typeface="Times New Roman" panose="02020603050405020304" pitchFamily="18" charset="0"/>
              </a:defRPr>
            </a:lvl1pPr>
            <a:lvl2pPr>
              <a:defRPr sz="2400" b="1" i="0">
                <a:solidFill>
                  <a:schemeClr val="bg1"/>
                </a:solidFill>
                <a:latin typeface="Tinos" panose="02020603050405020304" pitchFamily="18" charset="0"/>
              </a:defRPr>
            </a:lvl2pPr>
            <a:lvl3pPr>
              <a:defRPr sz="2400" b="1" i="0">
                <a:solidFill>
                  <a:schemeClr val="bg1"/>
                </a:solidFill>
                <a:latin typeface="Tinos" panose="02020603050405020304" pitchFamily="18" charset="0"/>
              </a:defRPr>
            </a:lvl3pPr>
            <a:lvl4pPr>
              <a:defRPr sz="2400" b="1" i="0">
                <a:solidFill>
                  <a:schemeClr val="bg1"/>
                </a:solidFill>
                <a:latin typeface="Tinos" panose="02020603050405020304" pitchFamily="18" charset="0"/>
              </a:defRPr>
            </a:lvl4pPr>
            <a:lvl5pPr>
              <a:defRPr sz="2400" b="1" i="0">
                <a:solidFill>
                  <a:schemeClr val="bg1"/>
                </a:solidFill>
                <a:latin typeface="Tinos" panose="02020603050405020304" pitchFamily="18" charset="0"/>
              </a:defRPr>
            </a:lvl5pPr>
          </a:lstStyle>
          <a:p>
            <a:pPr lvl="0"/>
            <a:r>
              <a:rPr lang="et-EE" dirty="0"/>
              <a:t>Kirjuta siia alapealkiri</a:t>
            </a:r>
            <a:endParaRPr lang="en-US" dirty="0"/>
          </a:p>
        </p:txBody>
      </p:sp>
      <p:sp>
        <p:nvSpPr>
          <p:cNvPr id="13" name="Text Placeholder 3"/>
          <p:cNvSpPr>
            <a:spLocks noGrp="1"/>
          </p:cNvSpPr>
          <p:nvPr>
            <p:ph type="body" sz="quarter" idx="10" hasCustomPrompt="1"/>
          </p:nvPr>
        </p:nvSpPr>
        <p:spPr>
          <a:xfrm>
            <a:off x="1050215" y="2008706"/>
            <a:ext cx="5045785" cy="2148426"/>
          </a:xfrm>
        </p:spPr>
        <p:txBody>
          <a:bodyPr>
            <a:noAutofit/>
          </a:bodyPr>
          <a:lstStyle>
            <a:lvl1pPr marL="0" indent="0" algn="l">
              <a:buNone/>
              <a:defRPr sz="4600" b="1" i="0" baseline="0">
                <a:solidFill>
                  <a:schemeClr val="bg1"/>
                </a:solidFill>
                <a:latin typeface="+mj-lt"/>
                <a:cs typeface="Times New Roman" panose="02020603050405020304" pitchFamily="18" charset="0"/>
              </a:defRPr>
            </a:lvl1pPr>
            <a:lvl2pPr>
              <a:defRPr b="1" i="0">
                <a:solidFill>
                  <a:schemeClr val="bg1"/>
                </a:solidFill>
                <a:latin typeface="Tinos" panose="02020603050405020304" pitchFamily="18" charset="0"/>
              </a:defRPr>
            </a:lvl2pPr>
            <a:lvl3pPr>
              <a:defRPr b="1" i="0">
                <a:solidFill>
                  <a:schemeClr val="bg1"/>
                </a:solidFill>
                <a:latin typeface="Tinos" panose="02020603050405020304" pitchFamily="18" charset="0"/>
              </a:defRPr>
            </a:lvl3pPr>
            <a:lvl4pPr>
              <a:defRPr b="1" i="0">
                <a:solidFill>
                  <a:schemeClr val="bg1"/>
                </a:solidFill>
                <a:latin typeface="Tinos" panose="02020603050405020304" pitchFamily="18" charset="0"/>
              </a:defRPr>
            </a:lvl4pPr>
            <a:lvl5pPr>
              <a:defRPr b="1" i="0">
                <a:solidFill>
                  <a:schemeClr val="bg1"/>
                </a:solidFill>
                <a:latin typeface="Tinos" panose="02020603050405020304" pitchFamily="18" charset="0"/>
              </a:defRPr>
            </a:lvl5pPr>
          </a:lstStyle>
          <a:p>
            <a:pPr lvl="0"/>
            <a:r>
              <a:rPr lang="et-EE" dirty="0"/>
              <a:t>Kirjuta siia pealkiri</a:t>
            </a:r>
          </a:p>
        </p:txBody>
      </p:sp>
      <p:sp>
        <p:nvSpPr>
          <p:cNvPr id="14" name="Text Placeholder 5"/>
          <p:cNvSpPr>
            <a:spLocks noGrp="1"/>
          </p:cNvSpPr>
          <p:nvPr>
            <p:ph type="body" sz="quarter" idx="11" hasCustomPrompt="1"/>
          </p:nvPr>
        </p:nvSpPr>
        <p:spPr>
          <a:xfrm>
            <a:off x="1055016" y="6027738"/>
            <a:ext cx="3556000" cy="500062"/>
          </a:xfrm>
        </p:spPr>
        <p:txBody>
          <a:bodyPr/>
          <a:lstStyle>
            <a:lvl1pPr marL="0" indent="0" algn="l">
              <a:buNone/>
              <a:defRPr sz="1800" b="1" i="0" baseline="0">
                <a:solidFill>
                  <a:schemeClr val="bg1"/>
                </a:solidFill>
              </a:defRPr>
            </a:lvl1pPr>
          </a:lstStyle>
          <a:p>
            <a:pPr lvl="0"/>
            <a:r>
              <a:rPr lang="et-EE" dirty="0"/>
              <a:t>00.00.0000</a:t>
            </a: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6790" y="561885"/>
            <a:ext cx="2496317" cy="443485"/>
          </a:xfrm>
          <a:prstGeom prst="rect">
            <a:avLst/>
          </a:prstGeom>
        </p:spPr>
      </p:pic>
    </p:spTree>
    <p:extLst>
      <p:ext uri="{BB962C8B-B14F-4D97-AF65-F5344CB8AC3E}">
        <p14:creationId xmlns:p14="http://schemas.microsoft.com/office/powerpoint/2010/main" val="98811248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30. Sinine foto taus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60032"/>
          </a:xfrm>
          <a:prstGeom prst="rect">
            <a:avLst/>
          </a:prstGeom>
        </p:spPr>
      </p:pic>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79771" y="572786"/>
            <a:ext cx="2496317" cy="443485"/>
          </a:xfrm>
          <a:prstGeom prst="rect">
            <a:avLst/>
          </a:prstGeom>
        </p:spPr>
      </p:pic>
    </p:spTree>
    <p:extLst>
      <p:ext uri="{BB962C8B-B14F-4D97-AF65-F5344CB8AC3E}">
        <p14:creationId xmlns:p14="http://schemas.microsoft.com/office/powerpoint/2010/main" val="378659478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31. Sinine foto taus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60032"/>
          </a:xfrm>
          <a:prstGeom prst="rect">
            <a:avLst/>
          </a:prstGeom>
        </p:spPr>
      </p:pic>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79771" y="572786"/>
            <a:ext cx="2496317" cy="443485"/>
          </a:xfrm>
          <a:prstGeom prst="rect">
            <a:avLst/>
          </a:prstGeom>
        </p:spPr>
      </p:pic>
    </p:spTree>
    <p:extLst>
      <p:ext uri="{BB962C8B-B14F-4D97-AF65-F5344CB8AC3E}">
        <p14:creationId xmlns:p14="http://schemas.microsoft.com/office/powerpoint/2010/main" val="166523805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32. Sinine foto taus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5968"/>
          </a:xfrm>
          <a:prstGeom prst="rect">
            <a:avLst/>
          </a:prstGeom>
        </p:spPr>
      </p:pic>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79771" y="572786"/>
            <a:ext cx="2496317" cy="443485"/>
          </a:xfrm>
          <a:prstGeom prst="rect">
            <a:avLst/>
          </a:prstGeom>
        </p:spPr>
      </p:pic>
    </p:spTree>
    <p:extLst>
      <p:ext uri="{BB962C8B-B14F-4D97-AF65-F5344CB8AC3E}">
        <p14:creationId xmlns:p14="http://schemas.microsoft.com/office/powerpoint/2010/main" val="12705448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33. Sinine foto taus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5968"/>
          </a:xfrm>
          <a:prstGeom prst="rect">
            <a:avLst/>
          </a:prstGeom>
        </p:spPr>
      </p:pic>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79771" y="572786"/>
            <a:ext cx="2496317" cy="443485"/>
          </a:xfrm>
          <a:prstGeom prst="rect">
            <a:avLst/>
          </a:prstGeom>
        </p:spPr>
      </p:pic>
    </p:spTree>
    <p:extLst>
      <p:ext uri="{BB962C8B-B14F-4D97-AF65-F5344CB8AC3E}">
        <p14:creationId xmlns:p14="http://schemas.microsoft.com/office/powerpoint/2010/main" val="83559873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34. Sinine foto taus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60032"/>
          </a:xfrm>
          <a:prstGeom prst="rect">
            <a:avLst/>
          </a:prstGeom>
        </p:spPr>
      </p:pic>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79771" y="572786"/>
            <a:ext cx="2496317" cy="443485"/>
          </a:xfrm>
          <a:prstGeom prst="rect">
            <a:avLst/>
          </a:prstGeom>
        </p:spPr>
      </p:pic>
    </p:spTree>
    <p:extLst>
      <p:ext uri="{BB962C8B-B14F-4D97-AF65-F5344CB8AC3E}">
        <p14:creationId xmlns:p14="http://schemas.microsoft.com/office/powerpoint/2010/main" val="186890729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35. Sinine foto taus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60032"/>
          </a:xfrm>
          <a:prstGeom prst="rect">
            <a:avLst/>
          </a:prstGeom>
        </p:spPr>
      </p:pic>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79771" y="572786"/>
            <a:ext cx="2496317" cy="443485"/>
          </a:xfrm>
          <a:prstGeom prst="rect">
            <a:avLst/>
          </a:prstGeom>
        </p:spPr>
      </p:pic>
    </p:spTree>
    <p:extLst>
      <p:ext uri="{BB962C8B-B14F-4D97-AF65-F5344CB8AC3E}">
        <p14:creationId xmlns:p14="http://schemas.microsoft.com/office/powerpoint/2010/main" val="298952856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36. Sinine foto taus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60032"/>
          </a:xfrm>
          <a:prstGeom prst="rect">
            <a:avLst/>
          </a:prstGeom>
        </p:spPr>
      </p:pic>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79771" y="572786"/>
            <a:ext cx="2496317" cy="443485"/>
          </a:xfrm>
          <a:prstGeom prst="rect">
            <a:avLst/>
          </a:prstGeom>
        </p:spPr>
      </p:pic>
    </p:spTree>
    <p:extLst>
      <p:ext uri="{BB962C8B-B14F-4D97-AF65-F5344CB8AC3E}">
        <p14:creationId xmlns:p14="http://schemas.microsoft.com/office/powerpoint/2010/main" val="366990884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foto, alapealkiri, teks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065229" y="0"/>
            <a:ext cx="4311104" cy="6858000"/>
          </a:xfrm>
        </p:spPr>
        <p:txBody>
          <a:bodyPr/>
          <a:lstStyle>
            <a:lvl1pPr marL="0" indent="0">
              <a:buNone/>
              <a:defRPr/>
            </a:lvl1pPr>
            <a:lvl2pPr>
              <a:defRPr sz="1400"/>
            </a:lvl2pPr>
            <a:lvl3pPr>
              <a:defRPr sz="1500"/>
            </a:lvl3pPr>
          </a:lstStyle>
          <a:p>
            <a:pPr lvl="0"/>
            <a:r>
              <a:rPr lang="et-EE" dirty="0"/>
              <a:t>Aseta objekt siia</a:t>
            </a:r>
            <a:endParaRPr lang="en-US" dirty="0"/>
          </a:p>
        </p:txBody>
      </p:sp>
      <p:sp>
        <p:nvSpPr>
          <p:cNvPr id="7" name="Text Placeholder 6"/>
          <p:cNvSpPr>
            <a:spLocks noGrp="1"/>
          </p:cNvSpPr>
          <p:nvPr>
            <p:ph type="body" sz="quarter" idx="10" hasCustomPrompt="1"/>
          </p:nvPr>
        </p:nvSpPr>
        <p:spPr>
          <a:xfrm>
            <a:off x="6113462" y="1997605"/>
            <a:ext cx="5070475" cy="1431395"/>
          </a:xfrm>
        </p:spPr>
        <p:txBody>
          <a:bodyPr>
            <a:normAutofit/>
          </a:bodyPr>
          <a:lstStyle>
            <a:lvl1pPr marL="0" indent="0">
              <a:buNone/>
              <a:defRPr sz="3400" b="1" i="0" baseline="0"/>
            </a:lvl1pPr>
          </a:lstStyle>
          <a:p>
            <a:pPr lvl="0"/>
            <a:r>
              <a:rPr lang="et-EE" dirty="0"/>
              <a:t>Kirjuta siia pealkiri</a:t>
            </a:r>
            <a:endParaRPr lang="en-US" dirty="0"/>
          </a:p>
        </p:txBody>
      </p:sp>
      <p:sp>
        <p:nvSpPr>
          <p:cNvPr id="9" name="Text Placeholder 8"/>
          <p:cNvSpPr>
            <a:spLocks noGrp="1"/>
          </p:cNvSpPr>
          <p:nvPr>
            <p:ph type="body" sz="quarter" idx="11" hasCustomPrompt="1"/>
          </p:nvPr>
        </p:nvSpPr>
        <p:spPr>
          <a:xfrm>
            <a:off x="6113462" y="3424844"/>
            <a:ext cx="5070475" cy="2176463"/>
          </a:xfrm>
        </p:spPr>
        <p:txBody>
          <a:bodyPr>
            <a:noAutofit/>
          </a:bodyPr>
          <a:lstStyle>
            <a:lvl1pPr marL="0" indent="0">
              <a:buNone/>
              <a:defRPr sz="1800" baseline="0"/>
            </a:lvl1pPr>
          </a:lstStyle>
          <a:p>
            <a:pPr lvl="0"/>
            <a:r>
              <a:rPr lang="et-EE" dirty="0"/>
              <a:t>Lorem ipsum dolor sit amet, consectetur adipiscing elit. Praesent non consequat velit, in ultricies purus. In in eros orci. Duis lacinia tempus est, vel gravida ipsum lacinia in. Nam porttitor, eros in tristique bibendum, arcu magna eleifend tortor, non lacinia magna sem vel mauris. </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40705" y="574863"/>
            <a:ext cx="2496317" cy="443485"/>
          </a:xfrm>
          <a:prstGeom prst="rect">
            <a:avLst/>
          </a:prstGeom>
        </p:spPr>
      </p:pic>
    </p:spTree>
    <p:extLst>
      <p:ext uri="{BB962C8B-B14F-4D97-AF65-F5344CB8AC3E}">
        <p14:creationId xmlns:p14="http://schemas.microsoft.com/office/powerpoint/2010/main" val="2687255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Loetelu ja foto">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065229" y="0"/>
            <a:ext cx="4311104" cy="6858000"/>
          </a:xfrm>
        </p:spPr>
        <p:txBody>
          <a:bodyPr/>
          <a:lstStyle>
            <a:lvl1pPr marL="0" indent="0">
              <a:buNone/>
              <a:defRPr baseline="0"/>
            </a:lvl1pPr>
            <a:lvl2pPr>
              <a:defRPr sz="1400"/>
            </a:lvl2pPr>
            <a:lvl3pPr>
              <a:defRPr sz="1500"/>
            </a:lvl3pPr>
          </a:lstStyle>
          <a:p>
            <a:pPr lvl="0"/>
            <a:r>
              <a:rPr lang="et-EE" dirty="0"/>
              <a:t>Aseta objekt siia</a:t>
            </a:r>
            <a:endParaRPr lang="en-US" dirty="0"/>
          </a:p>
        </p:txBody>
      </p:sp>
      <p:sp>
        <p:nvSpPr>
          <p:cNvPr id="9" name="Text Placeholder 8"/>
          <p:cNvSpPr>
            <a:spLocks noGrp="1"/>
          </p:cNvSpPr>
          <p:nvPr>
            <p:ph type="body" sz="quarter" idx="11" hasCustomPrompt="1"/>
          </p:nvPr>
        </p:nvSpPr>
        <p:spPr>
          <a:xfrm>
            <a:off x="6113462" y="1972734"/>
            <a:ext cx="5070475" cy="4351866"/>
          </a:xfrm>
        </p:spPr>
        <p:txBody>
          <a:bodyPr>
            <a:noAutofit/>
          </a:bodyPr>
          <a:lstStyle>
            <a:lvl1pPr marL="285750" marR="0" indent="-285750" algn="l" defTabSz="914400" rtl="0" eaLnBrk="1" fontAlgn="auto" latinLnBrk="0" hangingPunct="1">
              <a:lnSpc>
                <a:spcPct val="120000"/>
              </a:lnSpc>
              <a:spcBef>
                <a:spcPts val="1000"/>
              </a:spcBef>
              <a:spcAft>
                <a:spcPts val="0"/>
              </a:spcAft>
              <a:buClr>
                <a:srgbClr val="0061AA"/>
              </a:buClr>
              <a:buSzTx/>
              <a:buFont typeface="Arial" panose="020B0604020202020204" pitchFamily="34" charset="0"/>
              <a:buChar char="•"/>
              <a:tabLst/>
              <a:defRPr sz="1800" baseline="0"/>
            </a:lvl1pPr>
          </a:lstStyle>
          <a:p>
            <a:pPr lvl="0"/>
            <a:r>
              <a:rPr lang="et-EE" dirty="0"/>
              <a:t>Lorem ipsum dolor sit amet, consectetur adipiscing elit. Praesent non consequat velit, in ultricies purus.</a:t>
            </a:r>
          </a:p>
          <a:p>
            <a:pPr lvl="0"/>
            <a:r>
              <a:rPr lang="fr-FR" dirty="0"/>
              <a:t>Ut </a:t>
            </a:r>
            <a:r>
              <a:rPr lang="fr-FR" dirty="0" err="1"/>
              <a:t>porttitor</a:t>
            </a:r>
            <a:r>
              <a:rPr lang="fr-FR" dirty="0"/>
              <a:t> </a:t>
            </a:r>
            <a:r>
              <a:rPr lang="fr-FR" dirty="0" err="1"/>
              <a:t>lobortis</a:t>
            </a:r>
            <a:r>
              <a:rPr lang="fr-FR" dirty="0"/>
              <a:t> </a:t>
            </a:r>
            <a:r>
              <a:rPr lang="fr-FR" dirty="0" err="1"/>
              <a:t>sodales</a:t>
            </a:r>
            <a:r>
              <a:rPr lang="fr-FR" dirty="0"/>
              <a:t>. </a:t>
            </a:r>
            <a:r>
              <a:rPr lang="fr-FR" dirty="0" err="1"/>
              <a:t>Pellentesque</a:t>
            </a:r>
            <a:r>
              <a:rPr lang="fr-FR" dirty="0"/>
              <a:t> </a:t>
            </a:r>
            <a:r>
              <a:rPr lang="fr-FR" dirty="0" err="1"/>
              <a:t>sapien</a:t>
            </a:r>
            <a:r>
              <a:rPr lang="fr-FR" dirty="0"/>
              <a:t> </a:t>
            </a:r>
            <a:r>
              <a:rPr lang="fr-FR" dirty="0" err="1"/>
              <a:t>dui</a:t>
            </a:r>
            <a:r>
              <a:rPr lang="fr-FR" dirty="0"/>
              <a:t>, </a:t>
            </a:r>
            <a:r>
              <a:rPr lang="fr-FR" dirty="0" err="1"/>
              <a:t>aliquam</a:t>
            </a:r>
            <a:r>
              <a:rPr lang="fr-FR" dirty="0"/>
              <a:t> ut </a:t>
            </a:r>
            <a:r>
              <a:rPr lang="fr-FR" dirty="0" err="1"/>
              <a:t>interdum</a:t>
            </a:r>
            <a:r>
              <a:rPr lang="fr-FR" dirty="0"/>
              <a:t> </a:t>
            </a:r>
            <a:r>
              <a:rPr lang="fr-FR" dirty="0" err="1"/>
              <a:t>ultrices</a:t>
            </a:r>
            <a:r>
              <a:rPr lang="fr-FR" dirty="0"/>
              <a:t>, </a:t>
            </a:r>
            <a:r>
              <a:rPr lang="fr-FR" dirty="0" err="1"/>
              <a:t>ornare</a:t>
            </a:r>
            <a:r>
              <a:rPr lang="fr-FR" dirty="0"/>
              <a:t> </a:t>
            </a:r>
            <a:r>
              <a:rPr lang="fr-FR" dirty="0" err="1"/>
              <a:t>sed</a:t>
            </a:r>
            <a:r>
              <a:rPr lang="fr-FR" dirty="0"/>
              <a:t> </a:t>
            </a:r>
            <a:r>
              <a:rPr lang="fr-FR" dirty="0" err="1"/>
              <a:t>lorem</a:t>
            </a:r>
            <a:r>
              <a:rPr lang="fr-FR" dirty="0"/>
              <a:t>. </a:t>
            </a:r>
            <a:endParaRPr lang="et-EE" dirty="0"/>
          </a:p>
          <a:p>
            <a:pPr marL="285750" marR="0" lvl="0" indent="-285750" algn="l" defTabSz="914400" rtl="0" eaLnBrk="1" fontAlgn="auto" latinLnBrk="0" hangingPunct="1">
              <a:lnSpc>
                <a:spcPct val="120000"/>
              </a:lnSpc>
              <a:spcBef>
                <a:spcPts val="1000"/>
              </a:spcBef>
              <a:spcAft>
                <a:spcPts val="0"/>
              </a:spcAft>
              <a:buClr>
                <a:srgbClr val="0061AA"/>
              </a:buClr>
              <a:buSzTx/>
              <a:buFont typeface="Arial" panose="020B0604020202020204" pitchFamily="34" charset="0"/>
              <a:buChar char="•"/>
              <a:tabLst/>
              <a:defRPr/>
            </a:pPr>
            <a:r>
              <a:rPr lang="fr-FR" dirty="0" err="1"/>
              <a:t>Mauris</a:t>
            </a:r>
            <a:r>
              <a:rPr lang="fr-FR" dirty="0"/>
              <a:t> </a:t>
            </a:r>
            <a:r>
              <a:rPr lang="fr-FR" dirty="0" err="1"/>
              <a:t>gravida</a:t>
            </a:r>
            <a:r>
              <a:rPr lang="fr-FR" dirty="0"/>
              <a:t> erat vitae </a:t>
            </a:r>
            <a:r>
              <a:rPr lang="fr-FR" dirty="0" err="1"/>
              <a:t>odio</a:t>
            </a:r>
            <a:r>
              <a:rPr lang="fr-FR" dirty="0"/>
              <a:t> </a:t>
            </a:r>
            <a:r>
              <a:rPr lang="fr-FR" dirty="0" err="1"/>
              <a:t>convallis</a:t>
            </a:r>
            <a:r>
              <a:rPr lang="fr-FR" dirty="0"/>
              <a:t> </a:t>
            </a:r>
            <a:r>
              <a:rPr lang="fr-FR" dirty="0" err="1"/>
              <a:t>facilisis</a:t>
            </a:r>
            <a:r>
              <a:rPr lang="fr-FR" dirty="0"/>
              <a:t>.</a:t>
            </a:r>
            <a:endParaRPr lang="en-US" dirty="0"/>
          </a:p>
          <a:p>
            <a:pPr lvl="0"/>
            <a:r>
              <a:rPr lang="et-EE" dirty="0"/>
              <a:t>Praesent non consequat velit, in ultricies purus.</a:t>
            </a:r>
          </a:p>
          <a:p>
            <a:pPr lvl="0"/>
            <a:r>
              <a:rPr lang="et-EE" dirty="0"/>
              <a:t>In sagittis cursus odio quis aliquet. Vestibulum ante ipsum primis in faucibus orci luctus et ultrices.</a:t>
            </a:r>
            <a:endParaRPr lang="en-US" dirty="0"/>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40705" y="574863"/>
            <a:ext cx="2496317" cy="443485"/>
          </a:xfrm>
          <a:prstGeom prst="rect">
            <a:avLst/>
          </a:prstGeom>
        </p:spPr>
      </p:pic>
    </p:spTree>
    <p:extLst>
      <p:ext uri="{BB962C8B-B14F-4D97-AF65-F5344CB8AC3E}">
        <p14:creationId xmlns:p14="http://schemas.microsoft.com/office/powerpoint/2010/main" val="2153067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Pealkiri, loetelu ja joonis">
    <p:bg>
      <p:bgPr>
        <a:solidFill>
          <a:srgbClr val="0061AA"/>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670987" y="-2102178"/>
            <a:ext cx="7474659" cy="6858000"/>
          </a:xfrm>
          <a:prstGeom prst="rect">
            <a:avLst/>
          </a:prstGeom>
        </p:spPr>
      </p:pic>
      <p:sp>
        <p:nvSpPr>
          <p:cNvPr id="5" name="Text Placeholder 4"/>
          <p:cNvSpPr>
            <a:spLocks noGrp="1"/>
          </p:cNvSpPr>
          <p:nvPr>
            <p:ph type="body" sz="quarter" idx="10" hasCustomPrompt="1"/>
          </p:nvPr>
        </p:nvSpPr>
        <p:spPr>
          <a:xfrm>
            <a:off x="6105525" y="4148138"/>
            <a:ext cx="5770563" cy="2157412"/>
          </a:xfrm>
        </p:spPr>
        <p:txBody>
          <a:bodyPr>
            <a:normAutofit/>
          </a:bodyPr>
          <a:lstStyle>
            <a:lvl1pPr marL="0" indent="0">
              <a:buNone/>
              <a:defRPr sz="1800" baseline="0">
                <a:solidFill>
                  <a:schemeClr val="bg1"/>
                </a:solidFill>
                <a:latin typeface="+mj-lt"/>
                <a:cs typeface="Times New Roman" panose="02020603050405020304" pitchFamily="18" charset="0"/>
              </a:defRPr>
            </a:lvl1pPr>
            <a:lvl2pPr marL="457200" indent="0">
              <a:buNone/>
              <a:defRPr>
                <a:solidFill>
                  <a:schemeClr val="bg1"/>
                </a:solidFill>
                <a:latin typeface="Tinos" panose="02020603050405020304" pitchFamily="18" charset="0"/>
              </a:defRPr>
            </a:lvl2pPr>
            <a:lvl3pPr marL="914400" indent="0">
              <a:buNone/>
              <a:defRPr>
                <a:solidFill>
                  <a:schemeClr val="bg1"/>
                </a:solidFill>
                <a:latin typeface="Tinos" panose="02020603050405020304" pitchFamily="18" charset="0"/>
              </a:defRPr>
            </a:lvl3pPr>
            <a:lvl4pPr marL="1371600" indent="0">
              <a:buNone/>
              <a:defRPr>
                <a:solidFill>
                  <a:schemeClr val="bg1"/>
                </a:solidFill>
                <a:latin typeface="Tinos" panose="02020603050405020304" pitchFamily="18" charset="0"/>
              </a:defRPr>
            </a:lvl4pPr>
            <a:lvl5pPr marL="1828800" indent="0">
              <a:buNone/>
              <a:defRPr>
                <a:solidFill>
                  <a:schemeClr val="bg1"/>
                </a:solidFill>
                <a:latin typeface="Tinos" panose="02020603050405020304" pitchFamily="18" charset="0"/>
              </a:defRPr>
            </a:lvl5pPr>
          </a:lstStyle>
          <a:p>
            <a:pPr lvl="0"/>
            <a:r>
              <a:rPr lang="et-EE" dirty="0"/>
              <a:t>Lorem ipsum dolor sit amet, consectetur adipiscing elit. Praesent non consequat velit, in ultricies purus. In in eros orci. Duis lacinia tempus est, vel gravida ipsum lacinia in. Nam porttitor, eros in tristique bibendum, arcu magna eleifend tortor, non lacinia magna sem vel mauris. Quisque bibendum suscipit mauris a sagittis.</a:t>
            </a:r>
            <a:endParaRPr lang="en-US" dirty="0"/>
          </a:p>
        </p:txBody>
      </p:sp>
      <p:sp>
        <p:nvSpPr>
          <p:cNvPr id="9" name="Text Placeholder 8"/>
          <p:cNvSpPr>
            <a:spLocks noGrp="1"/>
          </p:cNvSpPr>
          <p:nvPr>
            <p:ph type="body" sz="quarter" idx="11" hasCustomPrompt="1"/>
          </p:nvPr>
        </p:nvSpPr>
        <p:spPr>
          <a:xfrm>
            <a:off x="6105525" y="2682814"/>
            <a:ext cx="5780088" cy="1465323"/>
          </a:xfrm>
        </p:spPr>
        <p:txBody>
          <a:bodyPr>
            <a:noAutofit/>
          </a:bodyPr>
          <a:lstStyle>
            <a:lvl1pPr marL="0" indent="0" algn="l">
              <a:buNone/>
              <a:defRPr sz="3400" b="1" i="0" baseline="0">
                <a:solidFill>
                  <a:schemeClr val="bg1"/>
                </a:solidFill>
                <a:latin typeface="+mj-lt"/>
                <a:cs typeface="Times New Roman" panose="02020603050405020304" pitchFamily="18" charset="0"/>
              </a:defRPr>
            </a:lvl1pPr>
            <a:lvl2pPr>
              <a:defRPr sz="3600" b="1" i="0">
                <a:solidFill>
                  <a:schemeClr val="bg1"/>
                </a:solidFill>
                <a:latin typeface="Tinos" panose="02020603050405020304" pitchFamily="18" charset="0"/>
              </a:defRPr>
            </a:lvl2pPr>
            <a:lvl3pPr>
              <a:defRPr sz="3600" b="1" i="0">
                <a:solidFill>
                  <a:schemeClr val="bg1"/>
                </a:solidFill>
                <a:latin typeface="Tinos" panose="02020603050405020304" pitchFamily="18" charset="0"/>
              </a:defRPr>
            </a:lvl3pPr>
            <a:lvl4pPr>
              <a:defRPr sz="3600" b="1" i="0">
                <a:solidFill>
                  <a:schemeClr val="bg1"/>
                </a:solidFill>
                <a:latin typeface="Tinos" panose="02020603050405020304" pitchFamily="18" charset="0"/>
              </a:defRPr>
            </a:lvl4pPr>
            <a:lvl5pPr>
              <a:defRPr sz="3600" b="1" i="0">
                <a:solidFill>
                  <a:schemeClr val="bg1"/>
                </a:solidFill>
                <a:latin typeface="Tinos" panose="02020603050405020304" pitchFamily="18" charset="0"/>
              </a:defRPr>
            </a:lvl5pPr>
          </a:lstStyle>
          <a:p>
            <a:pPr lvl="0"/>
            <a:r>
              <a:rPr lang="et-EE" dirty="0"/>
              <a:t>Kirjuta siia pealkiri</a:t>
            </a:r>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79771" y="572786"/>
            <a:ext cx="2496317" cy="443485"/>
          </a:xfrm>
          <a:prstGeom prst="rect">
            <a:avLst/>
          </a:prstGeom>
        </p:spPr>
      </p:pic>
    </p:spTree>
    <p:extLst>
      <p:ext uri="{BB962C8B-B14F-4D97-AF65-F5344CB8AC3E}">
        <p14:creationId xmlns:p14="http://schemas.microsoft.com/office/powerpoint/2010/main" val="285467575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Pealkiri, loetelu ja joonis">
    <p:bg>
      <p:bgPr>
        <a:solidFill>
          <a:srgbClr val="0061AA"/>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79771" y="572786"/>
            <a:ext cx="2496317" cy="443485"/>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745512" y="-1758746"/>
            <a:ext cx="6858000" cy="6858000"/>
          </a:xfrm>
          <a:prstGeom prst="rect">
            <a:avLst/>
          </a:prstGeom>
        </p:spPr>
      </p:pic>
      <p:sp>
        <p:nvSpPr>
          <p:cNvPr id="7" name="Text Placeholder 4"/>
          <p:cNvSpPr>
            <a:spLocks noGrp="1"/>
          </p:cNvSpPr>
          <p:nvPr>
            <p:ph type="body" sz="quarter" idx="10" hasCustomPrompt="1"/>
          </p:nvPr>
        </p:nvSpPr>
        <p:spPr>
          <a:xfrm>
            <a:off x="6105525" y="4148138"/>
            <a:ext cx="5770563" cy="2157412"/>
          </a:xfrm>
        </p:spPr>
        <p:txBody>
          <a:bodyPr>
            <a:normAutofit/>
          </a:bodyPr>
          <a:lstStyle>
            <a:lvl1pPr marL="0" indent="0">
              <a:buNone/>
              <a:defRPr sz="1800" baseline="0">
                <a:solidFill>
                  <a:schemeClr val="bg1"/>
                </a:solidFill>
                <a:latin typeface="+mj-lt"/>
                <a:cs typeface="Times New Roman" panose="02020603050405020304" pitchFamily="18" charset="0"/>
              </a:defRPr>
            </a:lvl1pPr>
            <a:lvl2pPr marL="457200" indent="0">
              <a:buNone/>
              <a:defRPr>
                <a:solidFill>
                  <a:schemeClr val="bg1"/>
                </a:solidFill>
                <a:latin typeface="Tinos" panose="02020603050405020304" pitchFamily="18" charset="0"/>
              </a:defRPr>
            </a:lvl2pPr>
            <a:lvl3pPr marL="914400" indent="0">
              <a:buNone/>
              <a:defRPr>
                <a:solidFill>
                  <a:schemeClr val="bg1"/>
                </a:solidFill>
                <a:latin typeface="Tinos" panose="02020603050405020304" pitchFamily="18" charset="0"/>
              </a:defRPr>
            </a:lvl3pPr>
            <a:lvl4pPr marL="1371600" indent="0">
              <a:buNone/>
              <a:defRPr>
                <a:solidFill>
                  <a:schemeClr val="bg1"/>
                </a:solidFill>
                <a:latin typeface="Tinos" panose="02020603050405020304" pitchFamily="18" charset="0"/>
              </a:defRPr>
            </a:lvl4pPr>
            <a:lvl5pPr marL="1828800" indent="0">
              <a:buNone/>
              <a:defRPr>
                <a:solidFill>
                  <a:schemeClr val="bg1"/>
                </a:solidFill>
                <a:latin typeface="Tinos" panose="02020603050405020304" pitchFamily="18" charset="0"/>
              </a:defRPr>
            </a:lvl5pPr>
          </a:lstStyle>
          <a:p>
            <a:pPr lvl="0"/>
            <a:r>
              <a:rPr lang="et-EE" dirty="0"/>
              <a:t>Lorem ipsum dolor sit amet, consectetur adipiscing elit. Praesent non consequat velit, in ultricies purus. In in eros orci. Duis lacinia tempus est, vel gravida ipsum lacinia in. Nam porttitor, eros in tristique bibendum, arcu magna eleifend tortor, non lacinia magna sem vel mauris. Quisque bibendum suscipit mauris a sagittis.</a:t>
            </a:r>
            <a:endParaRPr lang="en-US" dirty="0"/>
          </a:p>
        </p:txBody>
      </p:sp>
      <p:sp>
        <p:nvSpPr>
          <p:cNvPr id="8" name="Text Placeholder 8"/>
          <p:cNvSpPr>
            <a:spLocks noGrp="1"/>
          </p:cNvSpPr>
          <p:nvPr>
            <p:ph type="body" sz="quarter" idx="11" hasCustomPrompt="1"/>
          </p:nvPr>
        </p:nvSpPr>
        <p:spPr>
          <a:xfrm>
            <a:off x="6105525" y="2682814"/>
            <a:ext cx="5780088" cy="1465323"/>
          </a:xfrm>
        </p:spPr>
        <p:txBody>
          <a:bodyPr>
            <a:noAutofit/>
          </a:bodyPr>
          <a:lstStyle>
            <a:lvl1pPr marL="0" indent="0" algn="l">
              <a:buNone/>
              <a:defRPr sz="3400" b="1" i="0" baseline="0">
                <a:solidFill>
                  <a:schemeClr val="bg1"/>
                </a:solidFill>
                <a:latin typeface="+mj-lt"/>
                <a:cs typeface="Times New Roman" panose="02020603050405020304" pitchFamily="18" charset="0"/>
              </a:defRPr>
            </a:lvl1pPr>
            <a:lvl2pPr>
              <a:defRPr sz="3600" b="1" i="0">
                <a:solidFill>
                  <a:schemeClr val="bg1"/>
                </a:solidFill>
                <a:latin typeface="Tinos" panose="02020603050405020304" pitchFamily="18" charset="0"/>
              </a:defRPr>
            </a:lvl2pPr>
            <a:lvl3pPr>
              <a:defRPr sz="3600" b="1" i="0">
                <a:solidFill>
                  <a:schemeClr val="bg1"/>
                </a:solidFill>
                <a:latin typeface="Tinos" panose="02020603050405020304" pitchFamily="18" charset="0"/>
              </a:defRPr>
            </a:lvl3pPr>
            <a:lvl4pPr>
              <a:defRPr sz="3600" b="1" i="0">
                <a:solidFill>
                  <a:schemeClr val="bg1"/>
                </a:solidFill>
                <a:latin typeface="Tinos" panose="02020603050405020304" pitchFamily="18" charset="0"/>
              </a:defRPr>
            </a:lvl4pPr>
            <a:lvl5pPr>
              <a:defRPr sz="3600" b="1" i="0">
                <a:solidFill>
                  <a:schemeClr val="bg1"/>
                </a:solidFill>
                <a:latin typeface="Tinos" panose="02020603050405020304" pitchFamily="18" charset="0"/>
              </a:defRPr>
            </a:lvl5pPr>
          </a:lstStyle>
          <a:p>
            <a:pPr lvl="0"/>
            <a:r>
              <a:rPr lang="et-EE" dirty="0"/>
              <a:t>Kirjuta siia pealkiri</a:t>
            </a:r>
          </a:p>
        </p:txBody>
      </p:sp>
    </p:spTree>
    <p:extLst>
      <p:ext uri="{BB962C8B-B14F-4D97-AF65-F5344CB8AC3E}">
        <p14:creationId xmlns:p14="http://schemas.microsoft.com/office/powerpoint/2010/main" val="311985935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Pealkiri, loetelu ja joonis">
    <p:bg>
      <p:bgPr>
        <a:solidFill>
          <a:srgbClr val="0061AA"/>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79771" y="572786"/>
            <a:ext cx="2496317" cy="443485"/>
          </a:xfrm>
          <a:prstGeom prst="rect">
            <a:avLst/>
          </a:prstGeom>
        </p:spPr>
      </p:pic>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1358" y="-986641"/>
            <a:ext cx="5981756" cy="5981756"/>
          </a:xfrm>
          <a:prstGeom prst="rect">
            <a:avLst/>
          </a:prstGeom>
        </p:spPr>
      </p:pic>
      <p:sp>
        <p:nvSpPr>
          <p:cNvPr id="7" name="Text Placeholder 4"/>
          <p:cNvSpPr>
            <a:spLocks noGrp="1"/>
          </p:cNvSpPr>
          <p:nvPr>
            <p:ph type="body" sz="quarter" idx="10" hasCustomPrompt="1"/>
          </p:nvPr>
        </p:nvSpPr>
        <p:spPr>
          <a:xfrm>
            <a:off x="6105525" y="4148138"/>
            <a:ext cx="5770563" cy="2157412"/>
          </a:xfrm>
        </p:spPr>
        <p:txBody>
          <a:bodyPr>
            <a:normAutofit/>
          </a:bodyPr>
          <a:lstStyle>
            <a:lvl1pPr marL="0" indent="0">
              <a:buNone/>
              <a:defRPr sz="1800" baseline="0">
                <a:solidFill>
                  <a:schemeClr val="bg1"/>
                </a:solidFill>
                <a:latin typeface="+mj-lt"/>
                <a:cs typeface="Times New Roman" panose="02020603050405020304" pitchFamily="18" charset="0"/>
              </a:defRPr>
            </a:lvl1pPr>
            <a:lvl2pPr marL="457200" indent="0">
              <a:buNone/>
              <a:defRPr>
                <a:solidFill>
                  <a:schemeClr val="bg1"/>
                </a:solidFill>
                <a:latin typeface="Tinos" panose="02020603050405020304" pitchFamily="18" charset="0"/>
              </a:defRPr>
            </a:lvl2pPr>
            <a:lvl3pPr marL="914400" indent="0">
              <a:buNone/>
              <a:defRPr>
                <a:solidFill>
                  <a:schemeClr val="bg1"/>
                </a:solidFill>
                <a:latin typeface="Tinos" panose="02020603050405020304" pitchFamily="18" charset="0"/>
              </a:defRPr>
            </a:lvl3pPr>
            <a:lvl4pPr marL="1371600" indent="0">
              <a:buNone/>
              <a:defRPr>
                <a:solidFill>
                  <a:schemeClr val="bg1"/>
                </a:solidFill>
                <a:latin typeface="Tinos" panose="02020603050405020304" pitchFamily="18" charset="0"/>
              </a:defRPr>
            </a:lvl4pPr>
            <a:lvl5pPr marL="1828800" indent="0">
              <a:buNone/>
              <a:defRPr>
                <a:solidFill>
                  <a:schemeClr val="bg1"/>
                </a:solidFill>
                <a:latin typeface="Tinos" panose="02020603050405020304" pitchFamily="18" charset="0"/>
              </a:defRPr>
            </a:lvl5pPr>
          </a:lstStyle>
          <a:p>
            <a:pPr lvl="0"/>
            <a:r>
              <a:rPr lang="et-EE" dirty="0"/>
              <a:t>Lorem ipsum dolor sit amet, consectetur adipiscing elit. Praesent non consequat velit, in ultricies purus. In in eros orci. Duis lacinia tempus est, vel gravida ipsum lacinia in. Nam porttitor, eros in tristique bibendum, arcu magna eleifend tortor, non lacinia magna sem vel mauris. Quisque bibendum suscipit mauris a sagittis.</a:t>
            </a:r>
            <a:endParaRPr lang="en-US" dirty="0"/>
          </a:p>
        </p:txBody>
      </p:sp>
      <p:sp>
        <p:nvSpPr>
          <p:cNvPr id="8" name="Text Placeholder 8"/>
          <p:cNvSpPr>
            <a:spLocks noGrp="1"/>
          </p:cNvSpPr>
          <p:nvPr>
            <p:ph type="body" sz="quarter" idx="11" hasCustomPrompt="1"/>
          </p:nvPr>
        </p:nvSpPr>
        <p:spPr>
          <a:xfrm>
            <a:off x="6105525" y="2682814"/>
            <a:ext cx="5780088" cy="1465323"/>
          </a:xfrm>
        </p:spPr>
        <p:txBody>
          <a:bodyPr>
            <a:noAutofit/>
          </a:bodyPr>
          <a:lstStyle>
            <a:lvl1pPr marL="0" indent="0" algn="l">
              <a:buNone/>
              <a:defRPr sz="3400" b="1" i="0" baseline="0">
                <a:solidFill>
                  <a:schemeClr val="bg1"/>
                </a:solidFill>
                <a:latin typeface="+mj-lt"/>
                <a:cs typeface="Times New Roman" panose="02020603050405020304" pitchFamily="18" charset="0"/>
              </a:defRPr>
            </a:lvl1pPr>
            <a:lvl2pPr>
              <a:defRPr sz="3600" b="1" i="0">
                <a:solidFill>
                  <a:schemeClr val="bg1"/>
                </a:solidFill>
                <a:latin typeface="Tinos" panose="02020603050405020304" pitchFamily="18" charset="0"/>
              </a:defRPr>
            </a:lvl2pPr>
            <a:lvl3pPr>
              <a:defRPr sz="3600" b="1" i="0">
                <a:solidFill>
                  <a:schemeClr val="bg1"/>
                </a:solidFill>
                <a:latin typeface="Tinos" panose="02020603050405020304" pitchFamily="18" charset="0"/>
              </a:defRPr>
            </a:lvl3pPr>
            <a:lvl4pPr>
              <a:defRPr sz="3600" b="1" i="0">
                <a:solidFill>
                  <a:schemeClr val="bg1"/>
                </a:solidFill>
                <a:latin typeface="Tinos" panose="02020603050405020304" pitchFamily="18" charset="0"/>
              </a:defRPr>
            </a:lvl4pPr>
            <a:lvl5pPr>
              <a:defRPr sz="3600" b="1" i="0">
                <a:solidFill>
                  <a:schemeClr val="bg1"/>
                </a:solidFill>
                <a:latin typeface="Tinos" panose="02020603050405020304" pitchFamily="18" charset="0"/>
              </a:defRPr>
            </a:lvl5pPr>
          </a:lstStyle>
          <a:p>
            <a:pPr lvl="0"/>
            <a:r>
              <a:rPr lang="et-EE" dirty="0"/>
              <a:t>Kirjuta siia pealkiri</a:t>
            </a:r>
          </a:p>
        </p:txBody>
      </p:sp>
    </p:spTree>
    <p:extLst>
      <p:ext uri="{BB962C8B-B14F-4D97-AF65-F5344CB8AC3E}">
        <p14:creationId xmlns:p14="http://schemas.microsoft.com/office/powerpoint/2010/main" val="55933352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Pealkiri, loetelu ja joonis">
    <p:bg>
      <p:bgPr>
        <a:solidFill>
          <a:srgbClr val="0061AA"/>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79771" y="572786"/>
            <a:ext cx="2496317" cy="443485"/>
          </a:xfrm>
          <a:prstGeom prst="rect">
            <a:avLst/>
          </a:prstGeom>
        </p:spPr>
      </p:pic>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3620" y="-871392"/>
            <a:ext cx="5866735" cy="5866735"/>
          </a:xfrm>
          <a:prstGeom prst="rect">
            <a:avLst/>
          </a:prstGeom>
        </p:spPr>
      </p:pic>
      <p:sp>
        <p:nvSpPr>
          <p:cNvPr id="7" name="Text Placeholder 4"/>
          <p:cNvSpPr>
            <a:spLocks noGrp="1"/>
          </p:cNvSpPr>
          <p:nvPr>
            <p:ph type="body" sz="quarter" idx="10" hasCustomPrompt="1"/>
          </p:nvPr>
        </p:nvSpPr>
        <p:spPr>
          <a:xfrm>
            <a:off x="6105525" y="4148138"/>
            <a:ext cx="5770563" cy="2157412"/>
          </a:xfrm>
        </p:spPr>
        <p:txBody>
          <a:bodyPr>
            <a:normAutofit/>
          </a:bodyPr>
          <a:lstStyle>
            <a:lvl1pPr marL="0" indent="0">
              <a:buNone/>
              <a:defRPr sz="1800" baseline="0">
                <a:solidFill>
                  <a:schemeClr val="bg1"/>
                </a:solidFill>
                <a:latin typeface="+mj-lt"/>
                <a:cs typeface="Times New Roman" panose="02020603050405020304" pitchFamily="18" charset="0"/>
              </a:defRPr>
            </a:lvl1pPr>
            <a:lvl2pPr marL="457200" indent="0">
              <a:buNone/>
              <a:defRPr>
                <a:solidFill>
                  <a:schemeClr val="bg1"/>
                </a:solidFill>
                <a:latin typeface="Tinos" panose="02020603050405020304" pitchFamily="18" charset="0"/>
              </a:defRPr>
            </a:lvl2pPr>
            <a:lvl3pPr marL="914400" indent="0">
              <a:buNone/>
              <a:defRPr>
                <a:solidFill>
                  <a:schemeClr val="bg1"/>
                </a:solidFill>
                <a:latin typeface="Tinos" panose="02020603050405020304" pitchFamily="18" charset="0"/>
              </a:defRPr>
            </a:lvl3pPr>
            <a:lvl4pPr marL="1371600" indent="0">
              <a:buNone/>
              <a:defRPr>
                <a:solidFill>
                  <a:schemeClr val="bg1"/>
                </a:solidFill>
                <a:latin typeface="Tinos" panose="02020603050405020304" pitchFamily="18" charset="0"/>
              </a:defRPr>
            </a:lvl4pPr>
            <a:lvl5pPr marL="1828800" indent="0">
              <a:buNone/>
              <a:defRPr>
                <a:solidFill>
                  <a:schemeClr val="bg1"/>
                </a:solidFill>
                <a:latin typeface="Tinos" panose="02020603050405020304" pitchFamily="18" charset="0"/>
              </a:defRPr>
            </a:lvl5pPr>
          </a:lstStyle>
          <a:p>
            <a:pPr lvl="0"/>
            <a:r>
              <a:rPr lang="et-EE" dirty="0"/>
              <a:t>Lorem ipsum dolor sit amet, consectetur adipiscing elit. Praesent non consequat velit, in ultricies purus. In in eros orci. Duis lacinia tempus est, vel gravida ipsum lacinia in. Nam porttitor, eros in tristique bibendum, arcu magna eleifend tortor, non lacinia magna sem vel mauris. Quisque bibendum suscipit mauris a sagittis.</a:t>
            </a:r>
            <a:endParaRPr lang="en-US" dirty="0"/>
          </a:p>
        </p:txBody>
      </p:sp>
      <p:sp>
        <p:nvSpPr>
          <p:cNvPr id="8" name="Text Placeholder 8"/>
          <p:cNvSpPr>
            <a:spLocks noGrp="1"/>
          </p:cNvSpPr>
          <p:nvPr>
            <p:ph type="body" sz="quarter" idx="11" hasCustomPrompt="1"/>
          </p:nvPr>
        </p:nvSpPr>
        <p:spPr>
          <a:xfrm>
            <a:off x="6105525" y="2682814"/>
            <a:ext cx="5780088" cy="1465323"/>
          </a:xfrm>
        </p:spPr>
        <p:txBody>
          <a:bodyPr>
            <a:noAutofit/>
          </a:bodyPr>
          <a:lstStyle>
            <a:lvl1pPr marL="0" indent="0" algn="l">
              <a:buNone/>
              <a:defRPr sz="3400" b="1" i="0" baseline="0">
                <a:solidFill>
                  <a:schemeClr val="bg1"/>
                </a:solidFill>
                <a:latin typeface="+mj-lt"/>
                <a:cs typeface="Times New Roman" panose="02020603050405020304" pitchFamily="18" charset="0"/>
              </a:defRPr>
            </a:lvl1pPr>
            <a:lvl2pPr>
              <a:defRPr sz="3600" b="1" i="0">
                <a:solidFill>
                  <a:schemeClr val="bg1"/>
                </a:solidFill>
                <a:latin typeface="Tinos" panose="02020603050405020304" pitchFamily="18" charset="0"/>
              </a:defRPr>
            </a:lvl2pPr>
            <a:lvl3pPr>
              <a:defRPr sz="3600" b="1" i="0">
                <a:solidFill>
                  <a:schemeClr val="bg1"/>
                </a:solidFill>
                <a:latin typeface="Tinos" panose="02020603050405020304" pitchFamily="18" charset="0"/>
              </a:defRPr>
            </a:lvl3pPr>
            <a:lvl4pPr>
              <a:defRPr sz="3600" b="1" i="0">
                <a:solidFill>
                  <a:schemeClr val="bg1"/>
                </a:solidFill>
                <a:latin typeface="Tinos" panose="02020603050405020304" pitchFamily="18" charset="0"/>
              </a:defRPr>
            </a:lvl4pPr>
            <a:lvl5pPr>
              <a:defRPr sz="3600" b="1" i="0">
                <a:solidFill>
                  <a:schemeClr val="bg1"/>
                </a:solidFill>
                <a:latin typeface="Tinos" panose="02020603050405020304" pitchFamily="18" charset="0"/>
              </a:defRPr>
            </a:lvl5pPr>
          </a:lstStyle>
          <a:p>
            <a:pPr lvl="0"/>
            <a:r>
              <a:rPr lang="et-EE" dirty="0"/>
              <a:t>Kirjuta siia pealkiri</a:t>
            </a:r>
          </a:p>
        </p:txBody>
      </p:sp>
    </p:spTree>
    <p:extLst>
      <p:ext uri="{BB962C8B-B14F-4D97-AF65-F5344CB8AC3E}">
        <p14:creationId xmlns:p14="http://schemas.microsoft.com/office/powerpoint/2010/main" val="84577508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1679" y="352335"/>
            <a:ext cx="10515600" cy="1325563"/>
          </a:xfrm>
          <a:prstGeom prst="rect">
            <a:avLst/>
          </a:prstGeom>
        </p:spPr>
        <p:txBody>
          <a:bodyPr vert="horz" lIns="91440" tIns="45720" rIns="91440" bIns="45720" rtlCol="0" anchor="ctr">
            <a:normAutofit/>
          </a:bodyPr>
          <a:lstStyle/>
          <a:p>
            <a:r>
              <a:rPr lang="et-EE" dirty="0"/>
              <a:t>Kirjuta oma tekst siia</a:t>
            </a:r>
            <a:endParaRPr lang="en-US" dirty="0"/>
          </a:p>
        </p:txBody>
      </p:sp>
      <p:sp>
        <p:nvSpPr>
          <p:cNvPr id="3" name="Text Placeholder 2"/>
          <p:cNvSpPr>
            <a:spLocks noGrp="1"/>
          </p:cNvSpPr>
          <p:nvPr>
            <p:ph type="body" idx="1"/>
          </p:nvPr>
        </p:nvSpPr>
        <p:spPr>
          <a:xfrm>
            <a:off x="568719" y="2354538"/>
            <a:ext cx="10515600" cy="3542045"/>
          </a:xfrm>
          <a:prstGeom prst="rect">
            <a:avLst/>
          </a:prstGeom>
        </p:spPr>
        <p:txBody>
          <a:bodyPr vert="horz" lIns="91440" tIns="45720" rIns="91440" bIns="45720" rtlCol="0">
            <a:normAutofit/>
          </a:bodyPr>
          <a:lstStyle/>
          <a:p>
            <a:pPr lvl="0"/>
            <a:r>
              <a:rPr lang="et-EE" dirty="0"/>
              <a:t>Kirjuta oma jutt siia</a:t>
            </a:r>
            <a:endParaRPr lang="en-US" dirty="0"/>
          </a:p>
          <a:p>
            <a:pPr lvl="1"/>
            <a:r>
              <a:rPr lang="et-EE" dirty="0"/>
              <a:t>Kirjuta oma jutt siia</a:t>
            </a:r>
          </a:p>
          <a:p>
            <a:pPr lvl="1"/>
            <a:endParaRPr lang="en-US" dirty="0"/>
          </a:p>
        </p:txBody>
      </p:sp>
    </p:spTree>
    <p:extLst>
      <p:ext uri="{BB962C8B-B14F-4D97-AF65-F5344CB8AC3E}">
        <p14:creationId xmlns:p14="http://schemas.microsoft.com/office/powerpoint/2010/main" val="1968982971"/>
      </p:ext>
    </p:extLst>
  </p:cSld>
  <p:clrMap bg1="lt1" tx1="dk1" bg2="lt2" tx2="dk2" accent1="accent1" accent2="accent2" accent3="accent3" accent4="accent4" accent5="accent5" accent6="accent6" hlink="hlink" folHlink="folHlink"/>
  <p:sldLayoutIdLst>
    <p:sldLayoutId id="2147483667" r:id="rId1"/>
    <p:sldLayoutId id="2147483671" r:id="rId2"/>
    <p:sldLayoutId id="2147483672" r:id="rId3"/>
    <p:sldLayoutId id="2147483673" r:id="rId4"/>
    <p:sldLayoutId id="2147483674" r:id="rId5"/>
    <p:sldLayoutId id="2147483670" r:id="rId6"/>
    <p:sldLayoutId id="2147483703" r:id="rId7"/>
    <p:sldLayoutId id="2147483704" r:id="rId8"/>
    <p:sldLayoutId id="2147483705" r:id="rId9"/>
    <p:sldLayoutId id="2147483706" r:id="rId10"/>
    <p:sldLayoutId id="2147483707" r:id="rId11"/>
    <p:sldLayoutId id="2147483713" r:id="rId12"/>
    <p:sldLayoutId id="2147483650" r:id="rId13"/>
    <p:sldLayoutId id="2147483675" r:id="rId14"/>
    <p:sldLayoutId id="2147483695" r:id="rId15"/>
    <p:sldLayoutId id="2147483699" r:id="rId16"/>
    <p:sldLayoutId id="2147483701" r:id="rId17"/>
    <p:sldLayoutId id="2147483700" r:id="rId18"/>
    <p:sldLayoutId id="2147483676" r:id="rId19"/>
    <p:sldLayoutId id="2147483677" r:id="rId20"/>
    <p:sldLayoutId id="2147483681" r:id="rId21"/>
    <p:sldLayoutId id="2147483678" r:id="rId22"/>
    <p:sldLayoutId id="2147483682" r:id="rId23"/>
    <p:sldLayoutId id="2147483669" r:id="rId24"/>
    <p:sldLayoutId id="2147483702" r:id="rId25"/>
    <p:sldLayoutId id="2147483688" r:id="rId26"/>
    <p:sldLayoutId id="2147483692" r:id="rId27"/>
    <p:sldLayoutId id="2147483693" r:id="rId28"/>
    <p:sldLayoutId id="2147483694" r:id="rId29"/>
    <p:sldLayoutId id="2147483708" r:id="rId30"/>
    <p:sldLayoutId id="2147483709" r:id="rId31"/>
    <p:sldLayoutId id="2147483696" r:id="rId32"/>
    <p:sldLayoutId id="2147483698" r:id="rId33"/>
    <p:sldLayoutId id="2147483710" r:id="rId34"/>
    <p:sldLayoutId id="2147483711" r:id="rId35"/>
    <p:sldLayoutId id="2147483712" r:id="rId36"/>
  </p:sldLayoutIdLst>
  <p:txStyles>
    <p:titleStyle>
      <a:lvl1pPr algn="l" defTabSz="914400" rtl="0" eaLnBrk="1" latinLnBrk="0" hangingPunct="1">
        <a:lnSpc>
          <a:spcPct val="90000"/>
        </a:lnSpc>
        <a:spcBef>
          <a:spcPct val="0"/>
        </a:spcBef>
        <a:buNone/>
        <a:defRPr sz="3600" kern="1200" baseline="0">
          <a:solidFill>
            <a:srgbClr val="0061AA"/>
          </a:solidFill>
          <a:latin typeface="+mj-lt"/>
          <a:ea typeface="+mj-ea"/>
          <a:cs typeface="Times New Roman" panose="02020603050405020304" pitchFamily="18" charset="0"/>
        </a:defRPr>
      </a:lvl1pPr>
    </p:titleStyle>
    <p:bodyStyle>
      <a:lvl1pPr marL="228600" indent="-228600" algn="l" defTabSz="914400" rtl="0" eaLnBrk="1" latinLnBrk="0" hangingPunct="1">
        <a:lnSpc>
          <a:spcPct val="120000"/>
        </a:lnSpc>
        <a:spcBef>
          <a:spcPts val="1000"/>
        </a:spcBef>
        <a:buClr>
          <a:srgbClr val="0061AA"/>
        </a:buClr>
        <a:buFont typeface="Arial" panose="020B0604020202020204" pitchFamily="34" charset="0"/>
        <a:buChar char="•"/>
        <a:defRPr sz="2400" kern="1200" baseline="0">
          <a:solidFill>
            <a:srgbClr val="0061AA"/>
          </a:solidFill>
          <a:latin typeface="+mj-lt"/>
          <a:ea typeface="+mn-ea"/>
          <a:cs typeface="Times New Roman" panose="02020603050405020304" pitchFamily="18" charset="0"/>
        </a:defRPr>
      </a:lvl1pPr>
      <a:lvl2pPr marL="685800" indent="-228600" algn="l" defTabSz="914400" rtl="0" eaLnBrk="1" latinLnBrk="0" hangingPunct="1">
        <a:lnSpc>
          <a:spcPct val="120000"/>
        </a:lnSpc>
        <a:spcBef>
          <a:spcPts val="500"/>
        </a:spcBef>
        <a:buClr>
          <a:srgbClr val="0061AA"/>
        </a:buClr>
        <a:buFont typeface="Arial" panose="020B0604020202020204" pitchFamily="34" charset="0"/>
        <a:buChar char="•"/>
        <a:defRPr sz="1800" kern="1200" baseline="0">
          <a:solidFill>
            <a:srgbClr val="0061AA"/>
          </a:solidFill>
          <a:latin typeface="+mj-lt"/>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latin typeface="+mj-lt"/>
              </a:rPr>
              <a:t>Kuidas suunat</a:t>
            </a:r>
            <a:r>
              <a:rPr lang="et-EE" dirty="0"/>
              <a:t>a lapsi iseseisvalt kooli minema?</a:t>
            </a:r>
            <a:endParaRPr lang="et-EE" dirty="0">
              <a:latin typeface="+mj-lt"/>
            </a:endParaRPr>
          </a:p>
        </p:txBody>
      </p:sp>
      <p:sp>
        <p:nvSpPr>
          <p:cNvPr id="3" name="Text Placeholder 2"/>
          <p:cNvSpPr>
            <a:spLocks noGrp="1"/>
          </p:cNvSpPr>
          <p:nvPr>
            <p:ph type="body" sz="quarter" idx="10"/>
          </p:nvPr>
        </p:nvSpPr>
        <p:spPr/>
        <p:txBody>
          <a:bodyPr/>
          <a:lstStyle/>
          <a:p>
            <a:r>
              <a:rPr lang="et-EE" dirty="0">
                <a:latin typeface="+mj-lt"/>
              </a:rPr>
              <a:t>Aktiivne koolitee</a:t>
            </a:r>
          </a:p>
        </p:txBody>
      </p:sp>
      <p:sp>
        <p:nvSpPr>
          <p:cNvPr id="4" name="Text Placeholder 3"/>
          <p:cNvSpPr>
            <a:spLocks noGrp="1"/>
          </p:cNvSpPr>
          <p:nvPr>
            <p:ph type="body" sz="quarter" idx="11"/>
          </p:nvPr>
        </p:nvSpPr>
        <p:spPr/>
        <p:txBody>
          <a:bodyPr/>
          <a:lstStyle/>
          <a:p>
            <a:r>
              <a:rPr lang="et-EE" dirty="0"/>
              <a:t>25.05.2018</a:t>
            </a:r>
          </a:p>
        </p:txBody>
      </p:sp>
    </p:spTree>
    <p:extLst>
      <p:ext uri="{BB962C8B-B14F-4D97-AF65-F5344CB8AC3E}">
        <p14:creationId xmlns:p14="http://schemas.microsoft.com/office/powerpoint/2010/main" val="3404689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u kohatäide 3">
            <a:extLst>
              <a:ext uri="{FF2B5EF4-FFF2-40B4-BE49-F238E27FC236}">
                <a16:creationId xmlns:a16="http://schemas.microsoft.com/office/drawing/2014/main" id="{CD1E0F6E-2908-4D58-9828-A54B0FEC9D15}"/>
              </a:ext>
            </a:extLst>
          </p:cNvPr>
          <p:cNvGraphicFramePr>
            <a:graphicFrameLocks noGrp="1"/>
          </p:cNvGraphicFramePr>
          <p:nvPr>
            <p:ph idx="1"/>
          </p:nvPr>
        </p:nvGraphicFramePr>
        <p:xfrm>
          <a:off x="1063625" y="1287463"/>
          <a:ext cx="10515600" cy="5045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ksti kohatäide 2">
            <a:extLst>
              <a:ext uri="{FF2B5EF4-FFF2-40B4-BE49-F238E27FC236}">
                <a16:creationId xmlns:a16="http://schemas.microsoft.com/office/drawing/2014/main" id="{A568F15E-A9E2-4994-813C-BA6ED0F88F8E}"/>
              </a:ext>
            </a:extLst>
          </p:cNvPr>
          <p:cNvSpPr>
            <a:spLocks noGrp="1"/>
          </p:cNvSpPr>
          <p:nvPr>
            <p:ph type="body" sz="quarter" idx="10"/>
          </p:nvPr>
        </p:nvSpPr>
        <p:spPr/>
        <p:txBody>
          <a:bodyPr/>
          <a:lstStyle/>
          <a:p>
            <a:endParaRPr lang="et-EE"/>
          </a:p>
        </p:txBody>
      </p:sp>
      <p:sp>
        <p:nvSpPr>
          <p:cNvPr id="6" name="Ristkülik 5">
            <a:extLst>
              <a:ext uri="{FF2B5EF4-FFF2-40B4-BE49-F238E27FC236}">
                <a16:creationId xmlns:a16="http://schemas.microsoft.com/office/drawing/2014/main" id="{D73C7DC7-1D3F-4D3F-B485-477B6E8E635A}"/>
              </a:ext>
            </a:extLst>
          </p:cNvPr>
          <p:cNvSpPr/>
          <p:nvPr/>
        </p:nvSpPr>
        <p:spPr>
          <a:xfrm>
            <a:off x="626301" y="3820438"/>
            <a:ext cx="11223321" cy="265551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t-EE"/>
          </a:p>
        </p:txBody>
      </p:sp>
    </p:spTree>
    <p:extLst>
      <p:ext uri="{BB962C8B-B14F-4D97-AF65-F5344CB8AC3E}">
        <p14:creationId xmlns:p14="http://schemas.microsoft.com/office/powerpoint/2010/main" val="1312556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u kohatäide 1">
            <a:extLst>
              <a:ext uri="{FF2B5EF4-FFF2-40B4-BE49-F238E27FC236}">
                <a16:creationId xmlns:a16="http://schemas.microsoft.com/office/drawing/2014/main" id="{F1A83333-F65A-4CED-9E48-F11C2005670B}"/>
              </a:ext>
            </a:extLst>
          </p:cNvPr>
          <p:cNvSpPr>
            <a:spLocks noGrp="1"/>
          </p:cNvSpPr>
          <p:nvPr>
            <p:ph idx="1"/>
          </p:nvPr>
        </p:nvSpPr>
        <p:spPr/>
        <p:txBody>
          <a:bodyPr>
            <a:normAutofit/>
          </a:bodyPr>
          <a:lstStyle/>
          <a:p>
            <a:pPr marL="0" indent="0">
              <a:buNone/>
            </a:pPr>
            <a:r>
              <a:rPr lang="et-EE" dirty="0"/>
              <a:t>Kohaliku omavalitsuse võimuses on väikeste vahenditega viia läbi liikumist toetavaid muudatusi, seejuures omakorda vähendades </a:t>
            </a:r>
            <a:r>
              <a:rPr lang="et-EE" dirty="0" err="1"/>
              <a:t>autostumist</a:t>
            </a:r>
            <a:r>
              <a:rPr lang="et-EE" dirty="0"/>
              <a:t>, ummikuid, õhusaastet ja liiklusõnnetuste ohtu, näiteks suurendades rattaparklate arvu koolide ja kesksete asutuste juures (nt rongijaam), rajades turvalisi ülekäike ja kõnniteeääri, muutes inimeste reaalsetele liikumisvajadustele vastavaks bussi- ja koolibussigraafikud. </a:t>
            </a:r>
          </a:p>
          <a:p>
            <a:pPr marL="0" indent="0">
              <a:buNone/>
            </a:pPr>
            <a:r>
              <a:rPr lang="et-EE" b="1" dirty="0"/>
              <a:t>See muudab elukeskkonna atraktiivseks ja toob omavalitsusse uusi elanikke.</a:t>
            </a:r>
          </a:p>
        </p:txBody>
      </p:sp>
      <p:sp>
        <p:nvSpPr>
          <p:cNvPr id="3" name="Teksti kohatäide 2">
            <a:extLst>
              <a:ext uri="{FF2B5EF4-FFF2-40B4-BE49-F238E27FC236}">
                <a16:creationId xmlns:a16="http://schemas.microsoft.com/office/drawing/2014/main" id="{77F43CA8-9854-430D-9767-A653DC71A40C}"/>
              </a:ext>
            </a:extLst>
          </p:cNvPr>
          <p:cNvSpPr>
            <a:spLocks noGrp="1"/>
          </p:cNvSpPr>
          <p:nvPr>
            <p:ph type="body" sz="quarter" idx="10"/>
          </p:nvPr>
        </p:nvSpPr>
        <p:spPr/>
        <p:txBody>
          <a:bodyPr/>
          <a:lstStyle/>
          <a:p>
            <a:r>
              <a:rPr lang="et-EE" dirty="0"/>
              <a:t>PAREM MAINE = ROHKEM ELANIKKE</a:t>
            </a:r>
          </a:p>
        </p:txBody>
      </p:sp>
    </p:spTree>
    <p:extLst>
      <p:ext uri="{BB962C8B-B14F-4D97-AF65-F5344CB8AC3E}">
        <p14:creationId xmlns:p14="http://schemas.microsoft.com/office/powerpoint/2010/main" val="1477550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u kohatäide 1">
            <a:extLst>
              <a:ext uri="{FF2B5EF4-FFF2-40B4-BE49-F238E27FC236}">
                <a16:creationId xmlns:a16="http://schemas.microsoft.com/office/drawing/2014/main" id="{9525EBF0-F27D-4853-BB41-F5280A0EAFEA}"/>
              </a:ext>
            </a:extLst>
          </p:cNvPr>
          <p:cNvSpPr>
            <a:spLocks noGrp="1"/>
          </p:cNvSpPr>
          <p:nvPr>
            <p:ph idx="1"/>
          </p:nvPr>
        </p:nvSpPr>
        <p:spPr/>
        <p:txBody>
          <a:bodyPr/>
          <a:lstStyle/>
          <a:p>
            <a:pPr marL="0" indent="0">
              <a:buNone/>
            </a:pPr>
            <a:r>
              <a:rPr lang="et-EE" dirty="0"/>
              <a:t>Lapsed, kes liiguvad hommikuti iseseisvalt kooli, näiteks jalgrattaga või jalgsi, on juba esimestes tundides erksamad ning ka üleüldiselt paremate õpitulemustega. Liikumispausid koolides ergutavad samuti ajutööd. </a:t>
            </a:r>
          </a:p>
          <a:p>
            <a:pPr marL="0" indent="0">
              <a:buNone/>
            </a:pPr>
            <a:r>
              <a:rPr lang="et-EE" dirty="0"/>
              <a:t>See tähendab omavalitsuse jaoks tulevikus </a:t>
            </a:r>
            <a:r>
              <a:rPr lang="et-EE" b="1" dirty="0"/>
              <a:t>kõrgemalt haritud ja keskmisest parema sissetulekuga elanikke</a:t>
            </a:r>
            <a:r>
              <a:rPr lang="et-EE" dirty="0"/>
              <a:t>.</a:t>
            </a:r>
          </a:p>
        </p:txBody>
      </p:sp>
      <p:sp>
        <p:nvSpPr>
          <p:cNvPr id="3" name="Teksti kohatäide 2">
            <a:extLst>
              <a:ext uri="{FF2B5EF4-FFF2-40B4-BE49-F238E27FC236}">
                <a16:creationId xmlns:a16="http://schemas.microsoft.com/office/drawing/2014/main" id="{7BE4270E-5B71-4076-A006-5838AA7DEB7E}"/>
              </a:ext>
            </a:extLst>
          </p:cNvPr>
          <p:cNvSpPr>
            <a:spLocks noGrp="1"/>
          </p:cNvSpPr>
          <p:nvPr>
            <p:ph type="body" sz="quarter" idx="10"/>
          </p:nvPr>
        </p:nvSpPr>
        <p:spPr/>
        <p:txBody>
          <a:bodyPr/>
          <a:lstStyle/>
          <a:p>
            <a:r>
              <a:rPr lang="fi-FI" cap="all" dirty="0" err="1"/>
              <a:t>Liikuv</a:t>
            </a:r>
            <a:r>
              <a:rPr lang="fi-FI" cap="all" dirty="0"/>
              <a:t> </a:t>
            </a:r>
            <a:r>
              <a:rPr lang="fi-FI" cap="all" dirty="0" err="1"/>
              <a:t>laps</a:t>
            </a:r>
            <a:r>
              <a:rPr lang="fi-FI" cap="all" dirty="0"/>
              <a:t> on </a:t>
            </a:r>
            <a:r>
              <a:rPr lang="fi-FI" cap="all" dirty="0" err="1"/>
              <a:t>investeering</a:t>
            </a:r>
            <a:r>
              <a:rPr lang="fi-FI" cap="all" dirty="0"/>
              <a:t> </a:t>
            </a:r>
            <a:r>
              <a:rPr lang="fi-FI" cap="all" dirty="0" err="1"/>
              <a:t>tulevikku</a:t>
            </a:r>
            <a:endParaRPr lang="et-EE" cap="all" dirty="0"/>
          </a:p>
        </p:txBody>
      </p:sp>
    </p:spTree>
    <p:extLst>
      <p:ext uri="{BB962C8B-B14F-4D97-AF65-F5344CB8AC3E}">
        <p14:creationId xmlns:p14="http://schemas.microsoft.com/office/powerpoint/2010/main" val="3470860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u kohatäide 1">
            <a:extLst>
              <a:ext uri="{FF2B5EF4-FFF2-40B4-BE49-F238E27FC236}">
                <a16:creationId xmlns:a16="http://schemas.microsoft.com/office/drawing/2014/main" id="{37748005-211F-49BA-A761-8F1621C44A9A}"/>
              </a:ext>
            </a:extLst>
          </p:cNvPr>
          <p:cNvSpPr>
            <a:spLocks noGrp="1"/>
          </p:cNvSpPr>
          <p:nvPr>
            <p:ph idx="1"/>
          </p:nvPr>
        </p:nvSpPr>
        <p:spPr/>
        <p:txBody>
          <a:bodyPr/>
          <a:lstStyle/>
          <a:p>
            <a:pPr marL="0" indent="0">
              <a:buNone/>
            </a:pPr>
            <a:r>
              <a:rPr lang="et-EE" dirty="0"/>
              <a:t>Kui lapsevanem viiks oma last niikuinii autoga kooli, ei ole suurt vahet, kas ta viib lapse kodulähedasse või kaugemale eliitkooli. Kui aga lapsel on mugav ja turvaline liikuda kodulähedasse kooli, väheneb vajadus sõidutada lapsi autoga kaugemale.</a:t>
            </a:r>
          </a:p>
          <a:p>
            <a:pPr marL="0" indent="0">
              <a:buNone/>
            </a:pPr>
            <a:r>
              <a:rPr lang="et-EE" dirty="0"/>
              <a:t>Turvaline ja mugav kergliiklusteede võrgustik hõlbustab otsustamist kodulähedase elukohajärgse kooli kasuks, </a:t>
            </a:r>
            <a:r>
              <a:rPr lang="et-EE" b="1" dirty="0"/>
              <a:t>vähendades seejuures fiktiivsete sissekirjutuste arvu</a:t>
            </a:r>
            <a:r>
              <a:rPr lang="et-EE" dirty="0"/>
              <a:t>. </a:t>
            </a:r>
            <a:br>
              <a:rPr lang="et-EE" dirty="0"/>
            </a:br>
            <a:endParaRPr lang="et-EE" dirty="0"/>
          </a:p>
        </p:txBody>
      </p:sp>
      <p:sp>
        <p:nvSpPr>
          <p:cNvPr id="3" name="Teksti kohatäide 2">
            <a:extLst>
              <a:ext uri="{FF2B5EF4-FFF2-40B4-BE49-F238E27FC236}">
                <a16:creationId xmlns:a16="http://schemas.microsoft.com/office/drawing/2014/main" id="{E3016A57-7008-48F0-9D34-31D17829FC78}"/>
              </a:ext>
            </a:extLst>
          </p:cNvPr>
          <p:cNvSpPr>
            <a:spLocks noGrp="1"/>
          </p:cNvSpPr>
          <p:nvPr>
            <p:ph type="body" sz="quarter" idx="10"/>
          </p:nvPr>
        </p:nvSpPr>
        <p:spPr/>
        <p:txBody>
          <a:bodyPr/>
          <a:lstStyle/>
          <a:p>
            <a:r>
              <a:rPr lang="et-EE" cap="all" dirty="0"/>
              <a:t>Lapsed kodulähedasse kooli </a:t>
            </a:r>
          </a:p>
        </p:txBody>
      </p:sp>
    </p:spTree>
    <p:extLst>
      <p:ext uri="{BB962C8B-B14F-4D97-AF65-F5344CB8AC3E}">
        <p14:creationId xmlns:p14="http://schemas.microsoft.com/office/powerpoint/2010/main" val="256466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u kohatäide 3">
            <a:extLst>
              <a:ext uri="{FF2B5EF4-FFF2-40B4-BE49-F238E27FC236}">
                <a16:creationId xmlns:a16="http://schemas.microsoft.com/office/drawing/2014/main" id="{CD1E0F6E-2908-4D58-9828-A54B0FEC9D15}"/>
              </a:ext>
            </a:extLst>
          </p:cNvPr>
          <p:cNvGraphicFramePr>
            <a:graphicFrameLocks noGrp="1"/>
          </p:cNvGraphicFramePr>
          <p:nvPr>
            <p:ph idx="1"/>
          </p:nvPr>
        </p:nvGraphicFramePr>
        <p:xfrm>
          <a:off x="1063625" y="1287463"/>
          <a:ext cx="10515600" cy="5045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ksti kohatäide 2">
            <a:extLst>
              <a:ext uri="{FF2B5EF4-FFF2-40B4-BE49-F238E27FC236}">
                <a16:creationId xmlns:a16="http://schemas.microsoft.com/office/drawing/2014/main" id="{A568F15E-A9E2-4994-813C-BA6ED0F88F8E}"/>
              </a:ext>
            </a:extLst>
          </p:cNvPr>
          <p:cNvSpPr>
            <a:spLocks noGrp="1"/>
          </p:cNvSpPr>
          <p:nvPr>
            <p:ph type="body" sz="quarter" idx="10"/>
          </p:nvPr>
        </p:nvSpPr>
        <p:spPr/>
        <p:txBody>
          <a:bodyPr/>
          <a:lstStyle/>
          <a:p>
            <a:endParaRPr lang="et-EE" dirty="0"/>
          </a:p>
        </p:txBody>
      </p:sp>
      <p:sp>
        <p:nvSpPr>
          <p:cNvPr id="6" name="Ristkülik 5">
            <a:extLst>
              <a:ext uri="{FF2B5EF4-FFF2-40B4-BE49-F238E27FC236}">
                <a16:creationId xmlns:a16="http://schemas.microsoft.com/office/drawing/2014/main" id="{D73C7DC7-1D3F-4D3F-B485-477B6E8E635A}"/>
              </a:ext>
            </a:extLst>
          </p:cNvPr>
          <p:cNvSpPr/>
          <p:nvPr/>
        </p:nvSpPr>
        <p:spPr>
          <a:xfrm>
            <a:off x="626301" y="5085566"/>
            <a:ext cx="11223321" cy="139038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t-EE"/>
          </a:p>
        </p:txBody>
      </p:sp>
    </p:spTree>
    <p:extLst>
      <p:ext uri="{BB962C8B-B14F-4D97-AF65-F5344CB8AC3E}">
        <p14:creationId xmlns:p14="http://schemas.microsoft.com/office/powerpoint/2010/main" val="2900548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isu kohatäide 3">
            <a:extLst>
              <a:ext uri="{FF2B5EF4-FFF2-40B4-BE49-F238E27FC236}">
                <a16:creationId xmlns:a16="http://schemas.microsoft.com/office/drawing/2014/main" id="{E44DC738-78E3-46BC-909D-6D0702F3E670}"/>
              </a:ext>
            </a:extLst>
          </p:cNvPr>
          <p:cNvPicPr>
            <a:picLocks noGrp="1" noChangeAspect="1"/>
          </p:cNvPicPr>
          <p:nvPr>
            <p:ph idx="1"/>
          </p:nvPr>
        </p:nvPicPr>
        <p:blipFill>
          <a:blip r:embed="rId2"/>
          <a:stretch>
            <a:fillRect/>
          </a:stretch>
        </p:blipFill>
        <p:spPr>
          <a:xfrm>
            <a:off x="1961567" y="1287463"/>
            <a:ext cx="8719716" cy="5045075"/>
          </a:xfrm>
          <a:prstGeom prst="rect">
            <a:avLst/>
          </a:prstGeom>
        </p:spPr>
      </p:pic>
      <p:sp>
        <p:nvSpPr>
          <p:cNvPr id="3" name="Teksti kohatäide 2">
            <a:extLst>
              <a:ext uri="{FF2B5EF4-FFF2-40B4-BE49-F238E27FC236}">
                <a16:creationId xmlns:a16="http://schemas.microsoft.com/office/drawing/2014/main" id="{3DD1F3BF-53AE-42F1-B683-25BA821A5BAA}"/>
              </a:ext>
            </a:extLst>
          </p:cNvPr>
          <p:cNvSpPr>
            <a:spLocks noGrp="1"/>
          </p:cNvSpPr>
          <p:nvPr>
            <p:ph type="body" sz="quarter" idx="10"/>
          </p:nvPr>
        </p:nvSpPr>
        <p:spPr/>
        <p:txBody>
          <a:bodyPr/>
          <a:lstStyle/>
          <a:p>
            <a:r>
              <a:rPr lang="et-EE" sz="2800" dirty="0"/>
              <a:t>tinyurl.com/koolitee-</a:t>
            </a:r>
            <a:r>
              <a:rPr lang="et-EE" sz="2800" dirty="0" err="1"/>
              <a:t>kysitlus</a:t>
            </a:r>
            <a:endParaRPr lang="et-EE" sz="2800" dirty="0"/>
          </a:p>
          <a:p>
            <a:endParaRPr lang="et-EE" sz="2800" dirty="0"/>
          </a:p>
        </p:txBody>
      </p:sp>
    </p:spTree>
    <p:extLst>
      <p:ext uri="{BB962C8B-B14F-4D97-AF65-F5344CB8AC3E}">
        <p14:creationId xmlns:p14="http://schemas.microsoft.com/office/powerpoint/2010/main" val="3569398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u kohatäide 3">
            <a:extLst>
              <a:ext uri="{FF2B5EF4-FFF2-40B4-BE49-F238E27FC236}">
                <a16:creationId xmlns:a16="http://schemas.microsoft.com/office/drawing/2014/main" id="{CD1E0F6E-2908-4D58-9828-A54B0FEC9D15}"/>
              </a:ext>
            </a:extLst>
          </p:cNvPr>
          <p:cNvGraphicFramePr>
            <a:graphicFrameLocks noGrp="1"/>
          </p:cNvGraphicFramePr>
          <p:nvPr>
            <p:ph idx="1"/>
          </p:nvPr>
        </p:nvGraphicFramePr>
        <p:xfrm>
          <a:off x="1063625" y="1287463"/>
          <a:ext cx="10515600" cy="5045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ksti kohatäide 2">
            <a:extLst>
              <a:ext uri="{FF2B5EF4-FFF2-40B4-BE49-F238E27FC236}">
                <a16:creationId xmlns:a16="http://schemas.microsoft.com/office/drawing/2014/main" id="{A568F15E-A9E2-4994-813C-BA6ED0F88F8E}"/>
              </a:ext>
            </a:extLst>
          </p:cNvPr>
          <p:cNvSpPr>
            <a:spLocks noGrp="1"/>
          </p:cNvSpPr>
          <p:nvPr>
            <p:ph type="body" sz="quarter" idx="10"/>
          </p:nvPr>
        </p:nvSpPr>
        <p:spPr/>
        <p:txBody>
          <a:bodyPr/>
          <a:lstStyle/>
          <a:p>
            <a:endParaRPr lang="et-EE" dirty="0"/>
          </a:p>
        </p:txBody>
      </p:sp>
    </p:spTree>
    <p:extLst>
      <p:ext uri="{BB962C8B-B14F-4D97-AF65-F5344CB8AC3E}">
        <p14:creationId xmlns:p14="http://schemas.microsoft.com/office/powerpoint/2010/main" val="1274954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isu kohatäide 3">
            <a:extLst>
              <a:ext uri="{FF2B5EF4-FFF2-40B4-BE49-F238E27FC236}">
                <a16:creationId xmlns:a16="http://schemas.microsoft.com/office/drawing/2014/main" id="{AEEF19DF-22D0-4A41-A929-CD7EBD07C759}"/>
              </a:ext>
            </a:extLst>
          </p:cNvPr>
          <p:cNvSpPr>
            <a:spLocks noGrp="1"/>
          </p:cNvSpPr>
          <p:nvPr>
            <p:ph idx="1"/>
          </p:nvPr>
        </p:nvSpPr>
        <p:spPr/>
        <p:txBody>
          <a:bodyPr/>
          <a:lstStyle/>
          <a:p>
            <a:r>
              <a:rPr lang="et-EE" dirty="0"/>
              <a:t>Terviklik kergliiklusteede võrgustik</a:t>
            </a:r>
          </a:p>
          <a:p>
            <a:r>
              <a:rPr lang="et-EE" dirty="0"/>
              <a:t>Koolibussivõrgustiku ümber korraldamine</a:t>
            </a:r>
          </a:p>
          <a:p>
            <a:r>
              <a:rPr lang="et-EE" dirty="0"/>
              <a:t>Toetada liikluskoolitusi ja jalgrattalubade tegemist kohalikes koolides</a:t>
            </a:r>
          </a:p>
          <a:p>
            <a:r>
              <a:rPr lang="et-EE" dirty="0"/>
              <a:t>Piisava mahutavusega ja mugavad jalgrattaparklad koolidesse</a:t>
            </a:r>
          </a:p>
          <a:p>
            <a:r>
              <a:rPr lang="et-EE" dirty="0"/>
              <a:t>Hoiukapid koolidesse</a:t>
            </a:r>
          </a:p>
          <a:p>
            <a:r>
              <a:rPr lang="et-EE" dirty="0"/>
              <a:t>Liikuvuskavade koostamine</a:t>
            </a:r>
          </a:p>
        </p:txBody>
      </p:sp>
      <p:sp>
        <p:nvSpPr>
          <p:cNvPr id="5" name="Teksti kohatäide 4">
            <a:extLst>
              <a:ext uri="{FF2B5EF4-FFF2-40B4-BE49-F238E27FC236}">
                <a16:creationId xmlns:a16="http://schemas.microsoft.com/office/drawing/2014/main" id="{33DA8CE0-E5A2-4AC7-ABF7-94F055C2387D}"/>
              </a:ext>
            </a:extLst>
          </p:cNvPr>
          <p:cNvSpPr>
            <a:spLocks noGrp="1"/>
          </p:cNvSpPr>
          <p:nvPr>
            <p:ph type="body" sz="quarter" idx="10"/>
          </p:nvPr>
        </p:nvSpPr>
        <p:spPr/>
        <p:txBody>
          <a:bodyPr/>
          <a:lstStyle/>
          <a:p>
            <a:r>
              <a:rPr lang="et-EE" dirty="0"/>
              <a:t>KOHALIKU OMAVALITSUSE VÕIMALUSED OLUKORRA MUUTMISEKS</a:t>
            </a:r>
          </a:p>
        </p:txBody>
      </p:sp>
    </p:spTree>
    <p:extLst>
      <p:ext uri="{BB962C8B-B14F-4D97-AF65-F5344CB8AC3E}">
        <p14:creationId xmlns:p14="http://schemas.microsoft.com/office/powerpoint/2010/main" val="3242896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 kohatäide 4">
            <a:extLst>
              <a:ext uri="{FF2B5EF4-FFF2-40B4-BE49-F238E27FC236}">
                <a16:creationId xmlns:a16="http://schemas.microsoft.com/office/drawing/2014/main" id="{8175E9EF-57BB-4AA6-A9FA-F51DE9704136}"/>
              </a:ext>
            </a:extLst>
          </p:cNvPr>
          <p:cNvSpPr>
            <a:spLocks noGrp="1"/>
          </p:cNvSpPr>
          <p:nvPr>
            <p:ph type="body" sz="quarter" idx="11"/>
          </p:nvPr>
        </p:nvSpPr>
        <p:spPr/>
        <p:txBody>
          <a:bodyPr/>
          <a:lstStyle/>
          <a:p>
            <a:r>
              <a:rPr lang="et-EE" dirty="0"/>
              <a:t>JUHEND ÕPETAJALE</a:t>
            </a:r>
          </a:p>
        </p:txBody>
      </p:sp>
    </p:spTree>
    <p:extLst>
      <p:ext uri="{BB962C8B-B14F-4D97-AF65-F5344CB8AC3E}">
        <p14:creationId xmlns:p14="http://schemas.microsoft.com/office/powerpoint/2010/main" val="151306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u kohatäide 1">
            <a:extLst>
              <a:ext uri="{FF2B5EF4-FFF2-40B4-BE49-F238E27FC236}">
                <a16:creationId xmlns:a16="http://schemas.microsoft.com/office/drawing/2014/main" id="{63644D62-4531-440D-B182-AE8025E4FDE2}"/>
              </a:ext>
            </a:extLst>
          </p:cNvPr>
          <p:cNvSpPr>
            <a:spLocks noGrp="1"/>
          </p:cNvSpPr>
          <p:nvPr>
            <p:ph idx="1"/>
          </p:nvPr>
        </p:nvSpPr>
        <p:spPr/>
        <p:txBody>
          <a:bodyPr/>
          <a:lstStyle/>
          <a:p>
            <a:r>
              <a:rPr lang="et-EE" dirty="0"/>
              <a:t>Julgustada lapsevanemate vahelist suhtlemist</a:t>
            </a:r>
          </a:p>
          <a:p>
            <a:r>
              <a:rPr lang="et-EE" dirty="0"/>
              <a:t>Kaardistada laste kooliteed</a:t>
            </a:r>
          </a:p>
          <a:p>
            <a:r>
              <a:rPr lang="et-EE" dirty="0"/>
              <a:t>Leida võimalusi koos sõpradega kooli tulekuks/koolist minekuks</a:t>
            </a:r>
          </a:p>
          <a:p>
            <a:r>
              <a:rPr lang="et-EE" dirty="0"/>
              <a:t>Aidata lapsevanematel loobuda taksojuhi karjäärist.</a:t>
            </a:r>
          </a:p>
        </p:txBody>
      </p:sp>
      <p:sp>
        <p:nvSpPr>
          <p:cNvPr id="3" name="Teksti kohatäide 2">
            <a:extLst>
              <a:ext uri="{FF2B5EF4-FFF2-40B4-BE49-F238E27FC236}">
                <a16:creationId xmlns:a16="http://schemas.microsoft.com/office/drawing/2014/main" id="{BC7B355B-B1B9-4D29-B29B-42DAD3E6AB8B}"/>
              </a:ext>
            </a:extLst>
          </p:cNvPr>
          <p:cNvSpPr>
            <a:spLocks noGrp="1"/>
          </p:cNvSpPr>
          <p:nvPr>
            <p:ph type="body" sz="quarter" idx="10"/>
          </p:nvPr>
        </p:nvSpPr>
        <p:spPr/>
        <p:txBody>
          <a:bodyPr/>
          <a:lstStyle/>
          <a:p>
            <a:r>
              <a:rPr lang="et-EE" dirty="0"/>
              <a:t>Algklasside õpetajatele juhendmaterjal lapsevanemate koosolekuks</a:t>
            </a:r>
          </a:p>
        </p:txBody>
      </p:sp>
    </p:spTree>
    <p:extLst>
      <p:ext uri="{BB962C8B-B14F-4D97-AF65-F5344CB8AC3E}">
        <p14:creationId xmlns:p14="http://schemas.microsoft.com/office/powerpoint/2010/main" val="2459590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t-EE" dirty="0"/>
              <a:t>Hilisem koolipäeva algus</a:t>
            </a:r>
          </a:p>
          <a:p>
            <a:r>
              <a:rPr lang="et-EE" dirty="0" err="1"/>
              <a:t>Reguleerija</a:t>
            </a:r>
            <a:r>
              <a:rPr lang="et-EE" dirty="0"/>
              <a:t> sebral</a:t>
            </a:r>
          </a:p>
          <a:p>
            <a:r>
              <a:rPr lang="et-EE" dirty="0"/>
              <a:t>Bussiliikluse uuendus vajadusel</a:t>
            </a:r>
          </a:p>
          <a:p>
            <a:r>
              <a:rPr lang="et-EE" dirty="0"/>
              <a:t>Laps piirkonnakooli</a:t>
            </a:r>
          </a:p>
          <a:p>
            <a:r>
              <a:rPr lang="et-EE" dirty="0"/>
              <a:t>Kooli ümbruses liikluskorralduse muutus</a:t>
            </a:r>
          </a:p>
        </p:txBody>
      </p:sp>
      <p:sp>
        <p:nvSpPr>
          <p:cNvPr id="3" name="Text Placeholder 2"/>
          <p:cNvSpPr>
            <a:spLocks noGrp="1"/>
          </p:cNvSpPr>
          <p:nvPr>
            <p:ph type="body" sz="quarter" idx="10"/>
          </p:nvPr>
        </p:nvSpPr>
        <p:spPr/>
        <p:txBody>
          <a:bodyPr/>
          <a:lstStyle/>
          <a:p>
            <a:r>
              <a:rPr lang="et-EE" dirty="0"/>
              <a:t>Vajalik, kuid mitte piisav</a:t>
            </a:r>
          </a:p>
        </p:txBody>
      </p:sp>
    </p:spTree>
    <p:extLst>
      <p:ext uri="{BB962C8B-B14F-4D97-AF65-F5344CB8AC3E}">
        <p14:creationId xmlns:p14="http://schemas.microsoft.com/office/powerpoint/2010/main" val="2759926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 kohatäide 1">
            <a:extLst>
              <a:ext uri="{FF2B5EF4-FFF2-40B4-BE49-F238E27FC236}">
                <a16:creationId xmlns:a16="http://schemas.microsoft.com/office/drawing/2014/main" id="{9C8C2745-F219-446A-BE4A-3A7EC2EA1CA3}"/>
              </a:ext>
            </a:extLst>
          </p:cNvPr>
          <p:cNvSpPr>
            <a:spLocks noGrp="1"/>
          </p:cNvSpPr>
          <p:nvPr>
            <p:ph type="body" sz="quarter" idx="10"/>
          </p:nvPr>
        </p:nvSpPr>
        <p:spPr/>
        <p:txBody>
          <a:bodyPr/>
          <a:lstStyle/>
          <a:p>
            <a:r>
              <a:rPr lang="et-EE" dirty="0"/>
              <a:t>Martin Altraja</a:t>
            </a:r>
          </a:p>
          <a:p>
            <a:r>
              <a:rPr lang="et-EE" dirty="0"/>
              <a:t>Jaanika </a:t>
            </a:r>
            <a:r>
              <a:rPr lang="et-EE" dirty="0" err="1"/>
              <a:t>Käärst</a:t>
            </a:r>
            <a:endParaRPr lang="et-EE" dirty="0"/>
          </a:p>
          <a:p>
            <a:r>
              <a:rPr lang="et-EE" dirty="0" err="1"/>
              <a:t>Karoli</a:t>
            </a:r>
            <a:r>
              <a:rPr lang="et-EE" dirty="0"/>
              <a:t> Noor</a:t>
            </a:r>
          </a:p>
          <a:p>
            <a:r>
              <a:rPr lang="et-EE" dirty="0"/>
              <a:t>Diana Poudel</a:t>
            </a:r>
          </a:p>
          <a:p>
            <a:r>
              <a:rPr lang="et-EE" dirty="0"/>
              <a:t>Piia </a:t>
            </a:r>
            <a:r>
              <a:rPr lang="et-EE" dirty="0" err="1"/>
              <a:t>Õunpuu</a:t>
            </a:r>
            <a:endParaRPr lang="et-EE" dirty="0"/>
          </a:p>
        </p:txBody>
      </p:sp>
      <p:sp>
        <p:nvSpPr>
          <p:cNvPr id="3" name="Teksti kohatäide 2">
            <a:extLst>
              <a:ext uri="{FF2B5EF4-FFF2-40B4-BE49-F238E27FC236}">
                <a16:creationId xmlns:a16="http://schemas.microsoft.com/office/drawing/2014/main" id="{2A69F823-97D1-4429-90BE-201B5763DAED}"/>
              </a:ext>
            </a:extLst>
          </p:cNvPr>
          <p:cNvSpPr>
            <a:spLocks noGrp="1"/>
          </p:cNvSpPr>
          <p:nvPr>
            <p:ph type="body" sz="quarter" idx="11"/>
          </p:nvPr>
        </p:nvSpPr>
        <p:spPr/>
        <p:txBody>
          <a:bodyPr/>
          <a:lstStyle/>
          <a:p>
            <a:r>
              <a:rPr lang="et-EE" dirty="0"/>
              <a:t>Täname tähelepanu eest!</a:t>
            </a:r>
          </a:p>
        </p:txBody>
      </p:sp>
    </p:spTree>
    <p:extLst>
      <p:ext uri="{BB962C8B-B14F-4D97-AF65-F5344CB8AC3E}">
        <p14:creationId xmlns:p14="http://schemas.microsoft.com/office/powerpoint/2010/main" val="1715353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u kohatäide 1">
            <a:extLst>
              <a:ext uri="{FF2B5EF4-FFF2-40B4-BE49-F238E27FC236}">
                <a16:creationId xmlns:a16="http://schemas.microsoft.com/office/drawing/2014/main" id="{97E705A0-AC8E-44C5-9FA3-6E00B9D36EE5}"/>
              </a:ext>
            </a:extLst>
          </p:cNvPr>
          <p:cNvSpPr>
            <a:spLocks noGrp="1"/>
          </p:cNvSpPr>
          <p:nvPr>
            <p:ph idx="1"/>
          </p:nvPr>
        </p:nvSpPr>
        <p:spPr/>
        <p:txBody>
          <a:bodyPr>
            <a:normAutofit fontScale="85000" lnSpcReduction="20000"/>
          </a:bodyPr>
          <a:lstStyle/>
          <a:p>
            <a:r>
              <a:rPr lang="et-EE" dirty="0" err="1"/>
              <a:t>Topeltkomplekt</a:t>
            </a:r>
            <a:r>
              <a:rPr lang="et-EE" dirty="0"/>
              <a:t> raamatuid</a:t>
            </a:r>
          </a:p>
          <a:p>
            <a:r>
              <a:rPr lang="et-EE" dirty="0"/>
              <a:t>E-raamatud</a:t>
            </a:r>
          </a:p>
          <a:p>
            <a:r>
              <a:rPr lang="et-EE" dirty="0"/>
              <a:t>Tunnelid ja viaduktid</a:t>
            </a:r>
          </a:p>
          <a:p>
            <a:r>
              <a:rPr lang="et-EE" dirty="0"/>
              <a:t>Koolibusse palju</a:t>
            </a:r>
          </a:p>
          <a:p>
            <a:r>
              <a:rPr lang="et-EE" dirty="0"/>
              <a:t>1 km lõbusat kooliteed</a:t>
            </a:r>
          </a:p>
          <a:p>
            <a:r>
              <a:rPr lang="et-EE" dirty="0"/>
              <a:t>Kergliiklusteede võrk üle Eesti</a:t>
            </a:r>
          </a:p>
          <a:p>
            <a:r>
              <a:rPr lang="et-EE" dirty="0"/>
              <a:t>Rattaringlus</a:t>
            </a:r>
          </a:p>
          <a:p>
            <a:r>
              <a:rPr lang="et-EE" dirty="0"/>
              <a:t>Kogupäevakool</a:t>
            </a:r>
          </a:p>
        </p:txBody>
      </p:sp>
      <p:sp>
        <p:nvSpPr>
          <p:cNvPr id="3" name="Teksti kohatäide 2">
            <a:extLst>
              <a:ext uri="{FF2B5EF4-FFF2-40B4-BE49-F238E27FC236}">
                <a16:creationId xmlns:a16="http://schemas.microsoft.com/office/drawing/2014/main" id="{EC12E082-ABD3-48A0-97C8-2960B14CFC2F}"/>
              </a:ext>
            </a:extLst>
          </p:cNvPr>
          <p:cNvSpPr>
            <a:spLocks noGrp="1"/>
          </p:cNvSpPr>
          <p:nvPr>
            <p:ph type="body" sz="quarter" idx="10"/>
          </p:nvPr>
        </p:nvSpPr>
        <p:spPr/>
        <p:txBody>
          <a:bodyPr/>
          <a:lstStyle/>
          <a:p>
            <a:r>
              <a:rPr lang="et-EE" dirty="0"/>
              <a:t>Kulukas lõbu</a:t>
            </a:r>
          </a:p>
        </p:txBody>
      </p:sp>
    </p:spTree>
    <p:extLst>
      <p:ext uri="{BB962C8B-B14F-4D97-AF65-F5344CB8AC3E}">
        <p14:creationId xmlns:p14="http://schemas.microsoft.com/office/powerpoint/2010/main" val="791291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u kohatäide 1">
            <a:extLst>
              <a:ext uri="{FF2B5EF4-FFF2-40B4-BE49-F238E27FC236}">
                <a16:creationId xmlns:a16="http://schemas.microsoft.com/office/drawing/2014/main" id="{C6FDE2F0-3A69-4457-86B9-2B377BE4D29D}"/>
              </a:ext>
            </a:extLst>
          </p:cNvPr>
          <p:cNvSpPr>
            <a:spLocks noGrp="1"/>
          </p:cNvSpPr>
          <p:nvPr>
            <p:ph idx="1"/>
          </p:nvPr>
        </p:nvSpPr>
        <p:spPr/>
        <p:txBody>
          <a:bodyPr/>
          <a:lstStyle/>
          <a:p>
            <a:r>
              <a:rPr lang="et-EE" dirty="0"/>
              <a:t>Trenn annab riided ja varustuse</a:t>
            </a:r>
          </a:p>
          <a:p>
            <a:r>
              <a:rPr lang="et-EE" dirty="0"/>
              <a:t>Hologrammiga ristmikud</a:t>
            </a:r>
          </a:p>
          <a:p>
            <a:r>
              <a:rPr lang="et-EE" dirty="0"/>
              <a:t>1 km raadiuses koolist autod keelata</a:t>
            </a:r>
          </a:p>
          <a:p>
            <a:r>
              <a:rPr lang="et-EE" dirty="0"/>
              <a:t>Jalakäia/</a:t>
            </a:r>
            <a:r>
              <a:rPr lang="et-EE" dirty="0" err="1"/>
              <a:t>kergliiklus</a:t>
            </a:r>
            <a:r>
              <a:rPr lang="et-EE" dirty="0"/>
              <a:t> on prioriteet</a:t>
            </a:r>
          </a:p>
          <a:p>
            <a:r>
              <a:rPr lang="et-EE" dirty="0"/>
              <a:t>Kooli ümbrus on õpperuum</a:t>
            </a:r>
          </a:p>
          <a:p>
            <a:r>
              <a:rPr lang="et-EE" dirty="0"/>
              <a:t>Võrdsuskool</a:t>
            </a:r>
          </a:p>
          <a:p>
            <a:endParaRPr lang="et-EE" dirty="0"/>
          </a:p>
        </p:txBody>
      </p:sp>
      <p:sp>
        <p:nvSpPr>
          <p:cNvPr id="3" name="Teksti kohatäide 2">
            <a:extLst>
              <a:ext uri="{FF2B5EF4-FFF2-40B4-BE49-F238E27FC236}">
                <a16:creationId xmlns:a16="http://schemas.microsoft.com/office/drawing/2014/main" id="{0DFEA757-CB29-4957-AFD1-5225B4DDB99E}"/>
              </a:ext>
            </a:extLst>
          </p:cNvPr>
          <p:cNvSpPr>
            <a:spLocks noGrp="1"/>
          </p:cNvSpPr>
          <p:nvPr>
            <p:ph type="body" sz="quarter" idx="10"/>
          </p:nvPr>
        </p:nvSpPr>
        <p:spPr/>
        <p:txBody>
          <a:bodyPr/>
          <a:lstStyle/>
          <a:p>
            <a:r>
              <a:rPr lang="et-EE" dirty="0"/>
              <a:t>Võimatu missioon</a:t>
            </a:r>
          </a:p>
        </p:txBody>
      </p:sp>
    </p:spTree>
    <p:extLst>
      <p:ext uri="{BB962C8B-B14F-4D97-AF65-F5344CB8AC3E}">
        <p14:creationId xmlns:p14="http://schemas.microsoft.com/office/powerpoint/2010/main" val="2223401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u kohatäide 1">
            <a:extLst>
              <a:ext uri="{FF2B5EF4-FFF2-40B4-BE49-F238E27FC236}">
                <a16:creationId xmlns:a16="http://schemas.microsoft.com/office/drawing/2014/main" id="{545D3ADA-87F8-4FFA-A493-6EC2B75677D8}"/>
              </a:ext>
            </a:extLst>
          </p:cNvPr>
          <p:cNvSpPr>
            <a:spLocks noGrp="1"/>
          </p:cNvSpPr>
          <p:nvPr>
            <p:ph idx="1"/>
          </p:nvPr>
        </p:nvSpPr>
        <p:spPr/>
        <p:txBody>
          <a:bodyPr>
            <a:normAutofit fontScale="92500" lnSpcReduction="20000"/>
          </a:bodyPr>
          <a:lstStyle/>
          <a:p>
            <a:r>
              <a:rPr lang="et-EE" dirty="0"/>
              <a:t>Lapsevanem õpetab liiklemist</a:t>
            </a:r>
          </a:p>
          <a:p>
            <a:r>
              <a:rPr lang="et-EE" dirty="0"/>
              <a:t>Aktiivne koolibuss</a:t>
            </a:r>
          </a:p>
          <a:p>
            <a:r>
              <a:rPr lang="et-EE" dirty="0"/>
              <a:t>Kooli poolne motiveerimine</a:t>
            </a:r>
          </a:p>
          <a:p>
            <a:pPr lvl="1"/>
            <a:r>
              <a:rPr lang="et-EE" dirty="0"/>
              <a:t>Ainetunnid, jalgrattaparklad, kapid, võistlused, läbi stuudiumi</a:t>
            </a:r>
          </a:p>
          <a:p>
            <a:r>
              <a:rPr lang="et-EE" dirty="0"/>
              <a:t>Bussiregulatsiooni tõukerataste sõbralikumaks muuta</a:t>
            </a:r>
          </a:p>
          <a:p>
            <a:r>
              <a:rPr lang="et-EE" dirty="0"/>
              <a:t>Osa kooliteest jalgsi</a:t>
            </a:r>
          </a:p>
          <a:p>
            <a:r>
              <a:rPr lang="et-EE" dirty="0"/>
              <a:t>Liikuvuskavade koostamine</a:t>
            </a:r>
          </a:p>
          <a:p>
            <a:r>
              <a:rPr lang="et-EE" dirty="0"/>
              <a:t>Kodutöödest loobumine</a:t>
            </a:r>
          </a:p>
        </p:txBody>
      </p:sp>
      <p:sp>
        <p:nvSpPr>
          <p:cNvPr id="3" name="Teksti kohatäide 2">
            <a:extLst>
              <a:ext uri="{FF2B5EF4-FFF2-40B4-BE49-F238E27FC236}">
                <a16:creationId xmlns:a16="http://schemas.microsoft.com/office/drawing/2014/main" id="{08796D10-A660-43C5-BB41-2E9D4923E6A4}"/>
              </a:ext>
            </a:extLst>
          </p:cNvPr>
          <p:cNvSpPr>
            <a:spLocks noGrp="1"/>
          </p:cNvSpPr>
          <p:nvPr>
            <p:ph type="body" sz="quarter" idx="10"/>
          </p:nvPr>
        </p:nvSpPr>
        <p:spPr/>
        <p:txBody>
          <a:bodyPr/>
          <a:lstStyle/>
          <a:p>
            <a:r>
              <a:rPr lang="et-EE" dirty="0"/>
              <a:t>Lihtne ja tõhus</a:t>
            </a:r>
          </a:p>
        </p:txBody>
      </p:sp>
    </p:spTree>
    <p:extLst>
      <p:ext uri="{BB962C8B-B14F-4D97-AF65-F5344CB8AC3E}">
        <p14:creationId xmlns:p14="http://schemas.microsoft.com/office/powerpoint/2010/main" val="782253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 kohatäide 3">
            <a:extLst>
              <a:ext uri="{FF2B5EF4-FFF2-40B4-BE49-F238E27FC236}">
                <a16:creationId xmlns:a16="http://schemas.microsoft.com/office/drawing/2014/main" id="{95215AEA-4B01-445E-A5A7-328677636682}"/>
              </a:ext>
            </a:extLst>
          </p:cNvPr>
          <p:cNvSpPr>
            <a:spLocks noGrp="1"/>
          </p:cNvSpPr>
          <p:nvPr>
            <p:ph type="body" sz="quarter" idx="10"/>
          </p:nvPr>
        </p:nvSpPr>
        <p:spPr/>
        <p:txBody>
          <a:bodyPr/>
          <a:lstStyle/>
          <a:p>
            <a:r>
              <a:rPr lang="et-EE" dirty="0"/>
              <a:t>AUTOGA KOOLI = HOOLIMINE</a:t>
            </a:r>
          </a:p>
        </p:txBody>
      </p:sp>
      <p:pic>
        <p:nvPicPr>
          <p:cNvPr id="2050" name="Picture 2" descr="https://images.parents.mdpcdn.com/sites/parents.com/files/images/skyword/transportation-survey.jpg">
            <a:extLst>
              <a:ext uri="{FF2B5EF4-FFF2-40B4-BE49-F238E27FC236}">
                <a16:creationId xmlns:a16="http://schemas.microsoft.com/office/drawing/2014/main" id="{3876EF97-44A4-45FD-B2E2-C1C63ABBE6B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818" b="26800"/>
          <a:stretch/>
        </p:blipFill>
        <p:spPr bwMode="auto">
          <a:xfrm>
            <a:off x="1065213" y="2238865"/>
            <a:ext cx="8757517" cy="4223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53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 kohatäide 2">
            <a:extLst>
              <a:ext uri="{FF2B5EF4-FFF2-40B4-BE49-F238E27FC236}">
                <a16:creationId xmlns:a16="http://schemas.microsoft.com/office/drawing/2014/main" id="{B51FDBE9-8C3F-40B2-99ED-8634CEC13054}"/>
              </a:ext>
            </a:extLst>
          </p:cNvPr>
          <p:cNvSpPr>
            <a:spLocks noGrp="1"/>
          </p:cNvSpPr>
          <p:nvPr>
            <p:ph type="body" sz="quarter" idx="10"/>
          </p:nvPr>
        </p:nvSpPr>
        <p:spPr/>
        <p:txBody>
          <a:bodyPr/>
          <a:lstStyle/>
          <a:p>
            <a:r>
              <a:rPr lang="et-EE" dirty="0"/>
              <a:t>#KONDIMOOTOR</a:t>
            </a:r>
          </a:p>
        </p:txBody>
      </p:sp>
      <p:sp>
        <p:nvSpPr>
          <p:cNvPr id="4" name="Teksti kohatäide 3">
            <a:extLst>
              <a:ext uri="{FF2B5EF4-FFF2-40B4-BE49-F238E27FC236}">
                <a16:creationId xmlns:a16="http://schemas.microsoft.com/office/drawing/2014/main" id="{F406F86C-47F5-4580-A902-4A1EBDE79A99}"/>
              </a:ext>
            </a:extLst>
          </p:cNvPr>
          <p:cNvSpPr>
            <a:spLocks noGrp="1"/>
          </p:cNvSpPr>
          <p:nvPr>
            <p:ph type="body" sz="quarter" idx="11"/>
          </p:nvPr>
        </p:nvSpPr>
        <p:spPr/>
        <p:txBody>
          <a:bodyPr/>
          <a:lstStyle/>
          <a:p>
            <a:pPr marL="285750" indent="-285750">
              <a:buFont typeface="Arial" panose="020B0604020202020204" pitchFamily="34" charset="0"/>
              <a:buChar char="•"/>
            </a:pPr>
            <a:r>
              <a:rPr lang="et-EE" dirty="0"/>
              <a:t>Peretiimid</a:t>
            </a:r>
          </a:p>
          <a:p>
            <a:pPr marL="285750" indent="-285750">
              <a:buFont typeface="Arial" panose="020B0604020202020204" pitchFamily="34" charset="0"/>
              <a:buChar char="•"/>
            </a:pPr>
            <a:r>
              <a:rPr lang="et-EE" dirty="0"/>
              <a:t>LIIKUMINE = HOOLIMINE</a:t>
            </a:r>
          </a:p>
          <a:p>
            <a:pPr marL="285750" indent="-285750">
              <a:buFont typeface="Arial" panose="020B0604020202020204" pitchFamily="34" charset="0"/>
              <a:buChar char="•"/>
            </a:pPr>
            <a:r>
              <a:rPr lang="et-EE" dirty="0"/>
              <a:t>Patroon (nt Evelin </a:t>
            </a:r>
            <a:r>
              <a:rPr lang="et-EE" dirty="0" err="1"/>
              <a:t>Võigemast</a:t>
            </a:r>
            <a:r>
              <a:rPr lang="et-EE" dirty="0"/>
              <a:t> </a:t>
            </a:r>
            <a:r>
              <a:rPr lang="et-EE" dirty="0" err="1"/>
              <a:t>vmt</a:t>
            </a:r>
            <a:r>
              <a:rPr lang="et-EE" dirty="0"/>
              <a:t>)</a:t>
            </a:r>
          </a:p>
          <a:p>
            <a:pPr marL="285750" indent="-285750">
              <a:buFont typeface="Arial" panose="020B0604020202020204" pitchFamily="34" charset="0"/>
              <a:buChar char="•"/>
            </a:pPr>
            <a:r>
              <a:rPr lang="et-EE" dirty="0"/>
              <a:t>Koostööpartnerid (EOK, </a:t>
            </a:r>
            <a:r>
              <a:rPr lang="et-EE" dirty="0" err="1"/>
              <a:t>Coop</a:t>
            </a:r>
            <a:r>
              <a:rPr lang="et-EE" dirty="0"/>
              <a:t>, Eesti Firmaspordi liit jne) </a:t>
            </a:r>
          </a:p>
        </p:txBody>
      </p:sp>
      <p:pic>
        <p:nvPicPr>
          <p:cNvPr id="1026" name="Picture 2" descr="http://iamforkids.org/wp-content/uploads/2014/12/iStock_000001609244_Large.jpg">
            <a:extLst>
              <a:ext uri="{FF2B5EF4-FFF2-40B4-BE49-F238E27FC236}">
                <a16:creationId xmlns:a16="http://schemas.microsoft.com/office/drawing/2014/main" id="{1D1A3E28-A0D7-4EF5-ADA0-9F5E5BF6C50A}"/>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65213" y="198239"/>
            <a:ext cx="4311650" cy="6461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754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 kohatäide 3">
            <a:extLst>
              <a:ext uri="{FF2B5EF4-FFF2-40B4-BE49-F238E27FC236}">
                <a16:creationId xmlns:a16="http://schemas.microsoft.com/office/drawing/2014/main" id="{A5EBD271-BC1A-4940-8131-B3DD6AA58A74}"/>
              </a:ext>
            </a:extLst>
          </p:cNvPr>
          <p:cNvSpPr>
            <a:spLocks noGrp="1"/>
          </p:cNvSpPr>
          <p:nvPr>
            <p:ph type="body" sz="quarter" idx="10"/>
          </p:nvPr>
        </p:nvSpPr>
        <p:spPr/>
        <p:txBody>
          <a:bodyPr/>
          <a:lstStyle/>
          <a:p>
            <a:endParaRPr lang="et-EE"/>
          </a:p>
        </p:txBody>
      </p:sp>
      <p:sp>
        <p:nvSpPr>
          <p:cNvPr id="5" name="Teksti kohatäide 4">
            <a:extLst>
              <a:ext uri="{FF2B5EF4-FFF2-40B4-BE49-F238E27FC236}">
                <a16:creationId xmlns:a16="http://schemas.microsoft.com/office/drawing/2014/main" id="{770FE694-8F2C-4B5D-9B42-BA1FE7AC37F5}"/>
              </a:ext>
            </a:extLst>
          </p:cNvPr>
          <p:cNvSpPr>
            <a:spLocks noGrp="1"/>
          </p:cNvSpPr>
          <p:nvPr>
            <p:ph type="body" sz="quarter" idx="11"/>
          </p:nvPr>
        </p:nvSpPr>
        <p:spPr/>
        <p:txBody>
          <a:bodyPr/>
          <a:lstStyle/>
          <a:p>
            <a:r>
              <a:rPr lang="et-EE" dirty="0"/>
              <a:t>KOOSTÖÖ KOHALIKE OMAVALITSUSTEGA</a:t>
            </a:r>
          </a:p>
        </p:txBody>
      </p:sp>
    </p:spTree>
    <p:extLst>
      <p:ext uri="{BB962C8B-B14F-4D97-AF65-F5344CB8AC3E}">
        <p14:creationId xmlns:p14="http://schemas.microsoft.com/office/powerpoint/2010/main" val="325616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isu kohatäide 3">
            <a:extLst>
              <a:ext uri="{FF2B5EF4-FFF2-40B4-BE49-F238E27FC236}">
                <a16:creationId xmlns:a16="http://schemas.microsoft.com/office/drawing/2014/main" id="{CD1E0F6E-2908-4D58-9828-A54B0FEC9D15}"/>
              </a:ext>
            </a:extLst>
          </p:cNvPr>
          <p:cNvGraphicFramePr>
            <a:graphicFrameLocks noGrp="1"/>
          </p:cNvGraphicFramePr>
          <p:nvPr>
            <p:ph idx="1"/>
            <p:extLst>
              <p:ext uri="{D42A27DB-BD31-4B8C-83A1-F6EECF244321}">
                <p14:modId xmlns:p14="http://schemas.microsoft.com/office/powerpoint/2010/main" val="4290124251"/>
              </p:ext>
            </p:extLst>
          </p:nvPr>
        </p:nvGraphicFramePr>
        <p:xfrm>
          <a:off x="1063625" y="1287463"/>
          <a:ext cx="10515600" cy="5045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ksti kohatäide 2">
            <a:extLst>
              <a:ext uri="{FF2B5EF4-FFF2-40B4-BE49-F238E27FC236}">
                <a16:creationId xmlns:a16="http://schemas.microsoft.com/office/drawing/2014/main" id="{A568F15E-A9E2-4994-813C-BA6ED0F88F8E}"/>
              </a:ext>
            </a:extLst>
          </p:cNvPr>
          <p:cNvSpPr>
            <a:spLocks noGrp="1"/>
          </p:cNvSpPr>
          <p:nvPr>
            <p:ph type="body" sz="quarter" idx="10"/>
          </p:nvPr>
        </p:nvSpPr>
        <p:spPr/>
        <p:txBody>
          <a:bodyPr/>
          <a:lstStyle/>
          <a:p>
            <a:endParaRPr lang="et-EE"/>
          </a:p>
        </p:txBody>
      </p:sp>
      <p:sp>
        <p:nvSpPr>
          <p:cNvPr id="6" name="Ristkülik 5">
            <a:extLst>
              <a:ext uri="{FF2B5EF4-FFF2-40B4-BE49-F238E27FC236}">
                <a16:creationId xmlns:a16="http://schemas.microsoft.com/office/drawing/2014/main" id="{D73C7DC7-1D3F-4D3F-B485-477B6E8E635A}"/>
              </a:ext>
            </a:extLst>
          </p:cNvPr>
          <p:cNvSpPr/>
          <p:nvPr/>
        </p:nvSpPr>
        <p:spPr>
          <a:xfrm>
            <a:off x="626301" y="2530258"/>
            <a:ext cx="11223321" cy="394569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t-EE"/>
          </a:p>
        </p:txBody>
      </p:sp>
    </p:spTree>
    <p:extLst>
      <p:ext uri="{BB962C8B-B14F-4D97-AF65-F5344CB8AC3E}">
        <p14:creationId xmlns:p14="http://schemas.microsoft.com/office/powerpoint/2010/main" val="2696874446"/>
      </p:ext>
    </p:extLst>
  </p:cSld>
  <p:clrMapOvr>
    <a:masterClrMapping/>
  </p:clrMapOvr>
</p:sld>
</file>

<file path=ppt/theme/theme1.xml><?xml version="1.0" encoding="utf-8"?>
<a:theme xmlns:a="http://schemas.openxmlformats.org/drawingml/2006/main" name="Office Mix">
  <a:themeElements>
    <a:clrScheme name="Custom 1">
      <a:dk1>
        <a:srgbClr val="2B2B2B"/>
      </a:dk1>
      <a:lt1>
        <a:srgbClr val="FFFFFF"/>
      </a:lt1>
      <a:dk2>
        <a:srgbClr val="505050"/>
      </a:dk2>
      <a:lt2>
        <a:srgbClr val="F2F2F2"/>
      </a:lt2>
      <a:accent1>
        <a:srgbClr val="0061AA"/>
      </a:accent1>
      <a:accent2>
        <a:srgbClr val="8B0304"/>
      </a:accent2>
      <a:accent3>
        <a:srgbClr val="F04E23"/>
      </a:accent3>
      <a:accent4>
        <a:srgbClr val="004282"/>
      </a:accent4>
      <a:accent5>
        <a:srgbClr val="009AC6"/>
      </a:accent5>
      <a:accent6>
        <a:srgbClr val="FFB900"/>
      </a:accent6>
      <a:hlink>
        <a:srgbClr val="0078D7"/>
      </a:hlink>
      <a:folHlink>
        <a:srgbClr val="4DB0FF"/>
      </a:folHlink>
    </a:clrScheme>
    <a:fontScheme name="Tinos preset">
      <a:majorFont>
        <a:latin typeface="tinos"/>
        <a:ea typeface=""/>
        <a:cs typeface=""/>
      </a:majorFont>
      <a:minorFont>
        <a:latin typeface="ti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t">
        <a:normAutofit/>
      </a:bodyPr>
      <a:lstStyle>
        <a:defPPr>
          <a:defRPr baseline="0" dirty="0" smtClean="0">
            <a:solidFill>
              <a:srgbClr val="0061AA"/>
            </a:solidFill>
          </a:defRPr>
        </a:defPPr>
      </a:lstStyle>
    </a:txDef>
  </a:objectDefaults>
  <a:extraClrSchemeLst/>
  <a:extLst>
    <a:ext uri="{05A4C25C-085E-4340-85A3-A5531E510DB2}">
      <thm15:themeFamily xmlns:thm15="http://schemas.microsoft.com/office/thememl/2012/main" name="OfficeMixStart_Update_6.5.15" id="{60899B57-461E-436C-89B9-AD8BFE676B7F}" vid="{4C140D03-C9A6-4F01-A333-D0890A71F5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Create an Office Mix</Template>
  <TotalTime>997</TotalTime>
  <Words>494</Words>
  <Application>Microsoft Office PowerPoint</Application>
  <PresentationFormat>Laiekraan</PresentationFormat>
  <Paragraphs>106</Paragraphs>
  <Slides>20</Slides>
  <Notes>0</Notes>
  <HiddenSlides>0</HiddenSlides>
  <MMClips>0</MMClips>
  <ScaleCrop>false</ScaleCrop>
  <HeadingPairs>
    <vt:vector size="6" baseType="variant">
      <vt:variant>
        <vt:lpstr>Kasutatud fondid</vt:lpstr>
      </vt:variant>
      <vt:variant>
        <vt:i4>5</vt:i4>
      </vt:variant>
      <vt:variant>
        <vt:lpstr>Kujundus</vt:lpstr>
      </vt:variant>
      <vt:variant>
        <vt:i4>1</vt:i4>
      </vt:variant>
      <vt:variant>
        <vt:lpstr>Slaidipealkirjad</vt:lpstr>
      </vt:variant>
      <vt:variant>
        <vt:i4>20</vt:i4>
      </vt:variant>
    </vt:vector>
  </HeadingPairs>
  <TitlesOfParts>
    <vt:vector size="26" baseType="lpstr">
      <vt:lpstr>Arial</vt:lpstr>
      <vt:lpstr>Calibri</vt:lpstr>
      <vt:lpstr>Times New Roman</vt:lpstr>
      <vt:lpstr>tinos</vt:lpstr>
      <vt:lpstr>tinos</vt:lpstr>
      <vt:lpstr>Office Mix</vt:lpstr>
      <vt:lpstr>Kuidas suunata lapsi iseseisvalt kooli minema?</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Make Interactive Videos with PowerPoint and Office Mix</dc:title>
  <dc:creator>Johan</dc:creator>
  <cp:lastModifiedBy>Diana Poudel</cp:lastModifiedBy>
  <cp:revision>74</cp:revision>
  <dcterms:created xsi:type="dcterms:W3CDTF">2016-01-07T07:52:03Z</dcterms:created>
  <dcterms:modified xsi:type="dcterms:W3CDTF">2018-05-25T07:05:06Z</dcterms:modified>
</cp:coreProperties>
</file>