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imo.ronimois" initials="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3962400"/>
            <a:ext cx="3429000" cy="2133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tiitlilaadi muutmiseks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0D5CCFA-14B0-46BC-BB9B-BB6E168C2F16}" type="datetimeFigureOut">
              <a:rPr lang="et-EE" smtClean="0"/>
              <a:pPr/>
              <a:t>18.09.2012</a:t>
            </a:fld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t-E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2415B039-0D13-4E0F-9BFF-D0610CF233FC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IKfisTH-U&amp;feature=related" TargetMode="External"/><Relationship Id="rId2" Type="http://schemas.openxmlformats.org/officeDocument/2006/relationships/hyperlink" Target="http://www.youtube.com/watch?v=D3YjkjSNJt0&amp;feature=player_embedd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240360"/>
          </a:xfrm>
        </p:spPr>
        <p:txBody>
          <a:bodyPr/>
          <a:lstStyle/>
          <a:p>
            <a:r>
              <a:rPr lang="et-EE" dirty="0" smtClean="0"/>
              <a:t>III Liikluskasvatuse sügiskonverents</a:t>
            </a:r>
            <a:br>
              <a:rPr lang="et-EE" dirty="0" smtClean="0"/>
            </a:br>
            <a:r>
              <a:rPr lang="et-EE" sz="900" dirty="0" smtClean="0"/>
              <a:t>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smtClean="0">
                <a:solidFill>
                  <a:schemeClr val="accent5">
                    <a:lumMod val="50000"/>
                  </a:schemeClr>
                </a:solidFill>
              </a:rPr>
              <a:t>Rattaga  - TERVE elu?! </a:t>
            </a:r>
            <a:r>
              <a:rPr lang="et-E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t-EE" b="1" dirty="0" smtClean="0"/>
              <a:t>	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>
                <a:solidFill>
                  <a:srgbClr val="0070C0"/>
                </a:solidFill>
              </a:rPr>
              <a:t>Jalgratturid Lõuna-Eesti teedel täna ja tulevikus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sz="1600" dirty="0" smtClean="0"/>
              <a:t>Tartus, 27. septembril 2012 a</a:t>
            </a:r>
            <a:endParaRPr lang="et-EE" sz="16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5029200" y="4941168"/>
            <a:ext cx="3429000" cy="1154832"/>
          </a:xfrm>
        </p:spPr>
        <p:txBody>
          <a:bodyPr/>
          <a:lstStyle/>
          <a:p>
            <a:r>
              <a:rPr lang="et-EE" dirty="0" smtClean="0"/>
              <a:t>Raimo Ronimois</a:t>
            </a:r>
          </a:p>
          <a:p>
            <a:r>
              <a:rPr lang="et-EE" dirty="0" smtClean="0"/>
              <a:t>Maanteeameti lõuna regioon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2183904"/>
          </a:xfrm>
        </p:spPr>
        <p:txBody>
          <a:bodyPr/>
          <a:lstStyle/>
          <a:p>
            <a:r>
              <a:rPr lang="et-EE" b="1" dirty="0" smtClean="0"/>
              <a:t>Jalgratturid </a:t>
            </a:r>
            <a:r>
              <a:rPr lang="et-EE" b="1" dirty="0" smtClean="0"/>
              <a:t>Lõuna-Eesti teedel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smtClean="0"/>
              <a:t>täna ja tulevikus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 </a:t>
            </a:r>
            <a:r>
              <a:rPr lang="et-EE" sz="2400" b="1" dirty="0" smtClean="0"/>
              <a:t>III </a:t>
            </a:r>
            <a:r>
              <a:rPr lang="et-EE" sz="2400" b="1" dirty="0" smtClean="0"/>
              <a:t>liikluskasvatuse sügiskonverents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pic>
        <p:nvPicPr>
          <p:cNvPr id="15361" name="Pilt 1" descr="\\mts.local\dfs$\mnt_users\reesi.efert\Desktop\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337883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91816"/>
          </a:xfrm>
        </p:spPr>
        <p:txBody>
          <a:bodyPr/>
          <a:lstStyle/>
          <a:p>
            <a:r>
              <a:rPr lang="et-EE" b="1" dirty="0" smtClean="0"/>
              <a:t>Jalgratturid </a:t>
            </a:r>
            <a:r>
              <a:rPr lang="et-EE" b="1" dirty="0" smtClean="0"/>
              <a:t>Lõuna-Eesti teedel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smtClean="0"/>
              <a:t>täna ja </a:t>
            </a:r>
            <a:r>
              <a:rPr lang="et-EE" b="1" dirty="0" smtClean="0"/>
              <a:t>tulevikus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pic>
        <p:nvPicPr>
          <p:cNvPr id="5" name="Sisu kohatäide 4" descr="IMG_11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5544616" cy="4158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III Liikluskasvatuse konverents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752528"/>
          </a:xfrm>
        </p:spPr>
        <p:txBody>
          <a:bodyPr>
            <a:normAutofit/>
          </a:bodyPr>
          <a:lstStyle/>
          <a:p>
            <a:r>
              <a:rPr lang="et-EE" b="1" u="sng" dirty="0" smtClean="0"/>
              <a:t>Liiklussituatsioonid:</a:t>
            </a:r>
            <a:endParaRPr lang="et-EE" dirty="0" smtClean="0"/>
          </a:p>
          <a:p>
            <a:r>
              <a:rPr lang="et-EE" dirty="0" smtClean="0"/>
              <a:t>Jalgrattur vs. Buss: </a:t>
            </a:r>
            <a:r>
              <a:rPr lang="et-EE" u="sng" dirty="0" smtClean="0">
                <a:hlinkClick r:id="rId2"/>
              </a:rPr>
              <a:t>http://www.youtube.com/watch?v=D3YjkjSNJt0&amp;feature=player_embedded</a:t>
            </a:r>
            <a:r>
              <a:rPr lang="et-EE" dirty="0" smtClean="0"/>
              <a:t> </a:t>
            </a:r>
          </a:p>
          <a:p>
            <a:r>
              <a:rPr lang="et-EE" dirty="0" smtClean="0"/>
              <a:t>Õnnelik õnnetus: </a:t>
            </a:r>
            <a:r>
              <a:rPr lang="et-EE" u="sng" dirty="0" smtClean="0">
                <a:hlinkClick r:id="rId3"/>
              </a:rPr>
              <a:t>http://www.youtube.com/watch?v=m6IKfisTH-U&amp;feature=related</a:t>
            </a:r>
            <a:r>
              <a:rPr lang="et-EE" dirty="0" smtClean="0"/>
              <a:t> 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III Liikluskasvatuse konverents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Mida me neid klippe vaadates märkasime?</a:t>
            </a:r>
          </a:p>
          <a:p>
            <a:pPr lvl="1"/>
            <a:r>
              <a:rPr lang="et-EE" dirty="0" smtClean="0"/>
              <a:t>Liiklussituatsioonid olid sarnased, kuid …</a:t>
            </a:r>
          </a:p>
          <a:p>
            <a:pPr lvl="1"/>
            <a:r>
              <a:rPr lang="et-EE" dirty="0" smtClean="0"/>
              <a:t>Me ei ütle õigeid vastuseid. 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III Liikluskasvatuse konverents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t-EE" dirty="0" smtClean="0"/>
              <a:t>Loodetavasti saate täna palju </a:t>
            </a:r>
            <a:r>
              <a:rPr lang="et-EE" dirty="0" smtClean="0">
                <a:solidFill>
                  <a:srgbClr val="00B050"/>
                </a:solidFill>
              </a:rPr>
              <a:t>ideid</a:t>
            </a:r>
            <a:r>
              <a:rPr lang="et-EE" dirty="0" smtClean="0"/>
              <a:t> ja </a:t>
            </a:r>
            <a:r>
              <a:rPr lang="et-EE" dirty="0" smtClean="0">
                <a:solidFill>
                  <a:srgbClr val="92D050"/>
                </a:solidFill>
              </a:rPr>
              <a:t>vastuseid küsimustele</a:t>
            </a:r>
            <a:r>
              <a:rPr lang="et-EE" dirty="0" smtClean="0"/>
              <a:t>, mis </a:t>
            </a:r>
            <a:r>
              <a:rPr lang="et-EE" smtClean="0">
                <a:solidFill>
                  <a:srgbClr val="FFC000"/>
                </a:solidFill>
              </a:rPr>
              <a:t>aitavad </a:t>
            </a:r>
            <a:r>
              <a:rPr lang="et-EE" smtClean="0"/>
              <a:t>Eestis </a:t>
            </a:r>
            <a:r>
              <a:rPr lang="et-EE" smtClean="0">
                <a:solidFill>
                  <a:srgbClr val="FFC000"/>
                </a:solidFill>
              </a:rPr>
              <a:t>muuta </a:t>
            </a:r>
            <a:r>
              <a:rPr lang="et-EE" dirty="0" smtClean="0">
                <a:solidFill>
                  <a:srgbClr val="FFC000"/>
                </a:solidFill>
              </a:rPr>
              <a:t>paremaks</a:t>
            </a:r>
            <a:r>
              <a:rPr lang="et-EE" dirty="0" smtClean="0"/>
              <a:t> </a:t>
            </a:r>
            <a:r>
              <a:rPr lang="et-EE" dirty="0" smtClean="0">
                <a:solidFill>
                  <a:srgbClr val="FF0000"/>
                </a:solidFill>
              </a:rPr>
              <a:t>jalgratta- ja liikluskultuuri</a:t>
            </a:r>
            <a:r>
              <a:rPr lang="et-EE" dirty="0" smtClean="0"/>
              <a:t>.</a:t>
            </a:r>
          </a:p>
          <a:p>
            <a:pPr algn="ctr"/>
            <a:endParaRPr lang="et-EE" dirty="0" smtClean="0"/>
          </a:p>
          <a:p>
            <a:pPr algn="ctr">
              <a:buNone/>
            </a:pPr>
            <a:r>
              <a:rPr lang="et-EE" dirty="0" smtClean="0"/>
              <a:t>	Loodetavasti aitate oma tegevusega </a:t>
            </a:r>
            <a:r>
              <a:rPr lang="et-EE" dirty="0" smtClean="0">
                <a:solidFill>
                  <a:srgbClr val="0000FF"/>
                </a:solidFill>
              </a:rPr>
              <a:t>panustada</a:t>
            </a:r>
            <a:r>
              <a:rPr lang="et-EE" dirty="0" smtClean="0"/>
              <a:t> meie kõigi </a:t>
            </a:r>
            <a:r>
              <a:rPr lang="et-EE" dirty="0" smtClean="0">
                <a:solidFill>
                  <a:srgbClr val="C00000"/>
                </a:solidFill>
              </a:rPr>
              <a:t>liiklusohutusse</a:t>
            </a:r>
            <a:r>
              <a:rPr lang="et-EE" dirty="0" smtClean="0"/>
              <a:t>.</a:t>
            </a:r>
          </a:p>
          <a:p>
            <a:pPr algn="ctr">
              <a:buNone/>
            </a:pPr>
            <a:endParaRPr lang="et-EE" dirty="0" smtClean="0"/>
          </a:p>
          <a:p>
            <a:pPr algn="ctr">
              <a:buNone/>
            </a:pPr>
            <a:r>
              <a:rPr lang="et-EE" dirty="0" smtClean="0">
                <a:solidFill>
                  <a:srgbClr val="00FF00"/>
                </a:solidFill>
              </a:rPr>
              <a:t>Edukat konverentsipäeva!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jundus1 mnt">
  <a:themeElements>
    <a:clrScheme name="Office'i kujundu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Kujundus1 mnt</Template>
  <TotalTime>11729</TotalTime>
  <Words>76</Words>
  <Application>Microsoft Office PowerPoint</Application>
  <PresentationFormat>Ekraaniseanss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6</vt:i4>
      </vt:variant>
    </vt:vector>
  </HeadingPairs>
  <TitlesOfParts>
    <vt:vector size="7" baseType="lpstr">
      <vt:lpstr>Kujundus1 mnt</vt:lpstr>
      <vt:lpstr>III Liikluskasvatuse sügiskonverents   Rattaga  - TERVE elu?!    Jalgratturid Lõuna-Eesti teedel täna ja tulevikus  Tartus, 27. septembril 2012 a</vt:lpstr>
      <vt:lpstr>Jalgratturid Lõuna-Eesti teedel täna ja tulevikus  III liikluskasvatuse sügiskonverents </vt:lpstr>
      <vt:lpstr>Jalgratturid Lõuna-Eesti teedel täna ja tulevikus </vt:lpstr>
      <vt:lpstr>III Liikluskasvatuse konverents</vt:lpstr>
      <vt:lpstr>III Liikluskasvatuse konverents</vt:lpstr>
      <vt:lpstr>III Liikluskasvatuse konverents</vt:lpstr>
    </vt:vector>
  </TitlesOfParts>
  <Company>Majandus- ja Kommunikatsiooniministeerium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Raimo Ronimois</dc:creator>
  <cp:lastModifiedBy>raimo.ronimois</cp:lastModifiedBy>
  <cp:revision>425</cp:revision>
  <dcterms:created xsi:type="dcterms:W3CDTF">2012-09-17T13:30:40Z</dcterms:created>
  <dcterms:modified xsi:type="dcterms:W3CDTF">2012-09-26T11:56:53Z</dcterms:modified>
</cp:coreProperties>
</file>